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6" r:id="rId4"/>
    <p:sldMasterId id="214748371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7343775" cx="9791700"/>
  <p:notesSz cx="6858000" cy="9144000"/>
  <p:embeddedFontLst>
    <p:embeddedFont>
      <p:font typeface="Roboto Mono Medium"/>
      <p:regular r:id="rId88"/>
      <p:bold r:id="rId89"/>
      <p:italic r:id="rId90"/>
      <p:boldItalic r:id="rId91"/>
    </p:embeddedFont>
    <p:embeddedFont>
      <p:font typeface="Lato"/>
      <p:regular r:id="rId92"/>
      <p:bold r:id="rId93"/>
      <p:italic r:id="rId94"/>
      <p:boldItalic r:id="rId95"/>
    </p:embeddedFont>
    <p:embeddedFont>
      <p:font typeface="Lato Light"/>
      <p:regular r:id="rId96"/>
      <p:bold r:id="rId97"/>
      <p:italic r:id="rId98"/>
      <p:boldItalic r:id="rId99"/>
    </p:embeddedFont>
    <p:embeddedFont>
      <p:font typeface="Lato Black"/>
      <p:bold r:id="rId100"/>
      <p:boldItalic r:id="rId101"/>
    </p:embeddedFont>
    <p:embeddedFont>
      <p:font typeface="Work Sans"/>
      <p:regular r:id="rId102"/>
      <p:bold r:id="rId103"/>
    </p:embeddedFont>
    <p:embeddedFont>
      <p:font typeface="Helvetica Neue"/>
      <p:regular r:id="rId104"/>
      <p:bold r:id="rId105"/>
      <p:italic r:id="rId106"/>
      <p:boldItalic r:id="rId107"/>
    </p:embeddedFont>
    <p:embeddedFont>
      <p:font typeface="Roboto Mono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01A0044-A58D-4B1B-B91F-FCE9262F3D4C}">
  <a:tblStyle styleId="{D01A0044-A58D-4B1B-B91F-FCE9262F3D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HelveticaNeue-boldItalic.fntdata"/><Relationship Id="rId106" Type="http://schemas.openxmlformats.org/officeDocument/2006/relationships/font" Target="fonts/HelveticaNeue-italic.fntdata"/><Relationship Id="rId105" Type="http://schemas.openxmlformats.org/officeDocument/2006/relationships/font" Target="fonts/HelveticaNeue-bold.fntdata"/><Relationship Id="rId104" Type="http://schemas.openxmlformats.org/officeDocument/2006/relationships/font" Target="fonts/HelveticaNeue-regular.fntdata"/><Relationship Id="rId109" Type="http://schemas.openxmlformats.org/officeDocument/2006/relationships/font" Target="fonts/RobotoMono-bold.fntdata"/><Relationship Id="rId108" Type="http://schemas.openxmlformats.org/officeDocument/2006/relationships/font" Target="fonts/RobotoMono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WorkSans-bold.fntdata"/><Relationship Id="rId102" Type="http://schemas.openxmlformats.org/officeDocument/2006/relationships/font" Target="fonts/WorkSans-regular.fntdata"/><Relationship Id="rId101" Type="http://schemas.openxmlformats.org/officeDocument/2006/relationships/font" Target="fonts/LatoBlack-boldItalic.fntdata"/><Relationship Id="rId100" Type="http://schemas.openxmlformats.org/officeDocument/2006/relationships/font" Target="fonts/LatoBlack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Lato-boldItalic.fntdata"/><Relationship Id="rId94" Type="http://schemas.openxmlformats.org/officeDocument/2006/relationships/font" Target="fonts/Lato-italic.fntdata"/><Relationship Id="rId97" Type="http://schemas.openxmlformats.org/officeDocument/2006/relationships/font" Target="fonts/LatoLight-bold.fntdata"/><Relationship Id="rId96" Type="http://schemas.openxmlformats.org/officeDocument/2006/relationships/font" Target="fonts/LatoLight-regular.fntdata"/><Relationship Id="rId11" Type="http://schemas.openxmlformats.org/officeDocument/2006/relationships/slide" Target="slides/slide5.xml"/><Relationship Id="rId99" Type="http://schemas.openxmlformats.org/officeDocument/2006/relationships/font" Target="fonts/LatoLight-boldItalic.fntdata"/><Relationship Id="rId10" Type="http://schemas.openxmlformats.org/officeDocument/2006/relationships/slide" Target="slides/slide4.xml"/><Relationship Id="rId98" Type="http://schemas.openxmlformats.org/officeDocument/2006/relationships/font" Target="fonts/Lato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onoMedium-boldItalic.fntdata"/><Relationship Id="rId90" Type="http://schemas.openxmlformats.org/officeDocument/2006/relationships/font" Target="fonts/RobotoMonoMedium-italic.fntdata"/><Relationship Id="rId93" Type="http://schemas.openxmlformats.org/officeDocument/2006/relationships/font" Target="fonts/Lato-bold.fntdata"/><Relationship Id="rId92" Type="http://schemas.openxmlformats.org/officeDocument/2006/relationships/font" Target="fonts/Lato-regular.fntdata"/><Relationship Id="rId15" Type="http://schemas.openxmlformats.org/officeDocument/2006/relationships/slide" Target="slides/slide9.xml"/><Relationship Id="rId110" Type="http://schemas.openxmlformats.org/officeDocument/2006/relationships/font" Target="fonts/RobotoMono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schemas.openxmlformats.org/officeDocument/2006/relationships/font" Target="fonts/RobotoMono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RobotoMonoMedium-regular.fntdata"/><Relationship Id="rId87" Type="http://schemas.openxmlformats.org/officeDocument/2006/relationships/slide" Target="slides/slide81.xml"/><Relationship Id="rId89" Type="http://schemas.openxmlformats.org/officeDocument/2006/relationships/font" Target="fonts/RobotoMonoMedium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0a6480856_0_60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0a6480856_0_6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50a6480856_0_6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0a9696989_0_11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0a9696989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50a9696989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0a9696989_0_12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0a9696989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50a9696989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0a9696989_0_13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0a9696989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50a9696989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0a9696989_0_13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0a9696989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50a9696989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0a9696989_0_14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0a9696989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50a9696989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0a9696989_0_5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0a969698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50a9696989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0a9696989_0_5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0a9696989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50a9696989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0a9696989_0_6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0a9696989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50a9696989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0a9696989_0_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0a969698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50a969698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02f345a9e_0_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02f345a9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502f345a9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0a9696989_0_1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0a9696989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50a9696989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02f345a9e_0_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02f345a9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502f345a9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02f345a9e_0_1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02f345a9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502f345a9e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02f345a9e_0_2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02f345a9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502f345a9e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02f345a9e_0_2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02f345a9e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502f345a9e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02f345a9e_0_3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02f345a9e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502f345a9e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02f345a9e_0_3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02f345a9e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502f345a9e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02f345a9e_0_4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02f345a9e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502f345a9e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02f345a9e_0_5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02f345a9e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502f345a9e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02f345a9e_0_5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02f345a9e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502f345a9e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02f345a9e_0_6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02f345a9e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502f345a9e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0a9696989_0_2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0a969698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50a9696989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1c2e7aeca_0_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1c2e7aec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51c2e7aec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02f345a9e_0_6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02f345a9e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502f345a9e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02f345a9e_0_7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02f345a9e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502f345a9e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02f345a9e_0_5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502f345a9e_0_540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02f345a9e_0_5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502f345a9e_0_546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02f345a9e_0_5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502f345a9e_0_551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02f345a9e_0_5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502f345a9e_0_564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02f345a9e_0_5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502f345a9e_0_579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02f345a9e_0_5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502f345a9e_0_589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02f345a9e_0_6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502f345a9e_0_602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0a9696989_0_4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0a9696989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50a9696989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02f345a9e_0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502f345a9e_0_614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02f345a9e_0_6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502f345a9e_0_624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02f345a9e_0_6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502f345a9e_0_637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02f345a9e_0_6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502f345a9e_0_649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502f345a9e_0_6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502f345a9e_0_654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02f345a9e_0_6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502f345a9e_0_666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02f345a9e_0_6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502f345a9e_0_683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02f345a9e_0_6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502f345a9e_0_698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02f345a9e_0_7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502f345a9e_0_716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02f345a9e_0_7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502f345a9e_0_737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0a9696989_0_7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0a9696989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50a9696989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02f345a9e_0_7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502f345a9e_0_742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02f345a9e_0_7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502f345a9e_0_747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02f345a9e_0_7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502f345a9e_0_753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02f345a9e_0_7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502f345a9e_0_758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502f345a9e_0_763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502f345a9e_0_7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02f345a9e_0_7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502f345a9e_0_767:notes"/>
          <p:cNvSpPr/>
          <p:nvPr>
            <p:ph idx="2" type="sldImg"/>
          </p:nvPr>
        </p:nvSpPr>
        <p:spPr>
          <a:xfrm>
            <a:off x="1143988" y="685800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502f345a9e_0_18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502f345a9e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502f345a9e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502f345a9e_0_18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502f345a9e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502f345a9e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02f345a9e_0_19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02f345a9e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502f345a9e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02f345a9e_0_20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02f345a9e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502f345a9e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0a9696989_0_7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0a9696989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50a9696989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02f345a9e_0_21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02f345a9e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502f345a9e_0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02f345a9e_0_22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02f345a9e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502f345a9e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02f345a9e_0_22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02f345a9e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502f345a9e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502f345a9e_0_23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502f345a9e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502f345a9e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02f345a9e_0_23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502f345a9e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502f345a9e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02f345a9e_0_24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502f345a9e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502f345a9e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02f345a9e_0_24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02f345a9e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502f345a9e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02f345a9e_0_25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02f345a9e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502f345a9e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502f345a9e_0_36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502f345a9e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502f345a9e_0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02f345a9e_0_36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502f345a9e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502f345a9e_0_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0a9696989_0_9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0a9696989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50a9696989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502f345a9e_0_37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502f345a9e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502f345a9e_0_3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02f345a9e_0_38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02f345a9e_0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502f345a9e_0_3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502f345a9e_0_39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502f345a9e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502f345a9e_0_3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02f345a9e_0_40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02f345a9e_0_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502f345a9e_0_4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502f345a9e_0_41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502f345a9e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502f345a9e_0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02f345a9e_0_41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02f345a9e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502f345a9e_0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02f345a9e_0_42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02f345a9e_0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502f345a9e_0_4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02f345a9e_0_43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02f345a9e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502f345a9e_0_4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253ed9e07_0_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253ed9e0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g5253ed9e0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253ed9e07_0_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253ed9e0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5253ed9e0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0a9696989_0_10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0a9696989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0a9696989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253ed9e07_0_2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253ed9e0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5253ed9e07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5253ed9e07_0_2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5253ed9e07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5253ed9e07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0a9696989_0_11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0a9696989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50a9696989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Titulo-curso">
  <p:cSld name="Subtitulo_1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081250" y="2234950"/>
            <a:ext cx="57324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Lato"/>
              <a:buNone/>
              <a:defRPr i="0" sz="5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671287" y="2349713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533410" y="2958311"/>
            <a:ext cx="22728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Bagde </a:t>
            </a:r>
            <a:b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del curso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242" y="609594"/>
            <a:ext cx="1636853" cy="51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3079195" y="5658603"/>
            <a:ext cx="20355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2"/>
          <p:cNvSpPr txBox="1"/>
          <p:nvPr>
            <p:ph idx="2" type="title"/>
          </p:nvPr>
        </p:nvSpPr>
        <p:spPr>
          <a:xfrm>
            <a:off x="3079200" y="5909475"/>
            <a:ext cx="5523900" cy="4416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orient="horz" pos="4194">
          <p15:clr>
            <a:srgbClr val="FA7B17"/>
          </p15:clr>
        </p15:guide>
        <p15:guide id="4" pos="573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Titulo y frase">
  <p:cSld name="Titulo y fase 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685800" y="2728650"/>
            <a:ext cx="40005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4" name="Google Shape;54;p11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11"/>
          <p:cNvSpPr txBox="1"/>
          <p:nvPr>
            <p:ph idx="2" type="subTitle"/>
          </p:nvPr>
        </p:nvSpPr>
        <p:spPr>
          <a:xfrm>
            <a:off x="5105400" y="2728650"/>
            <a:ext cx="40005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952">
          <p15:clr>
            <a:srgbClr val="FA7B17"/>
          </p15:clr>
        </p15:guide>
        <p15:guide id="6" pos="3216">
          <p15:clr>
            <a:srgbClr val="FA7B17"/>
          </p15:clr>
        </p15:guide>
        <p15:guide id="7" orient="horz" pos="1719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Imagen y titulo">
  <p:cSld name="Titulo y fase 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685800" y="917783"/>
            <a:ext cx="40005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685800" y="3432325"/>
            <a:ext cx="40005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9" name="Google Shape;59;p12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12"/>
          <p:cNvSpPr/>
          <p:nvPr/>
        </p:nvSpPr>
        <p:spPr>
          <a:xfrm>
            <a:off x="5105400" y="-124625"/>
            <a:ext cx="4826400" cy="76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/>
        </p:nvSpPr>
        <p:spPr>
          <a:xfrm>
            <a:off x="5730600" y="3432325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952">
          <p15:clr>
            <a:srgbClr val="FA7B17"/>
          </p15:clr>
        </p15:guide>
        <p15:guide id="6" pos="3216">
          <p15:clr>
            <a:srgbClr val="FA7B17"/>
          </p15:clr>
        </p15:guide>
        <p15:guide id="7" orient="horz" pos="2162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itulo y frase ">
  <p:cSld name="Titulo y fase 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3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Imagen y titulo">
  <p:cSld name="Titulo y fase 1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68" name="Google Shape;68;p14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14"/>
          <p:cNvSpPr/>
          <p:nvPr/>
        </p:nvSpPr>
        <p:spPr>
          <a:xfrm>
            <a:off x="-262025" y="2728650"/>
            <a:ext cx="10193700" cy="47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046825" y="4858950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 Titulo e íconos">
  <p:cSld name="Titulo y fase 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57675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15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5"/>
          <p:cNvSpPr/>
          <p:nvPr/>
        </p:nvSpPr>
        <p:spPr>
          <a:xfrm>
            <a:off x="802462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2" type="subTitle"/>
          </p:nvPr>
        </p:nvSpPr>
        <p:spPr>
          <a:xfrm>
            <a:off x="3496950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5"/>
          <p:cNvSpPr/>
          <p:nvPr/>
        </p:nvSpPr>
        <p:spPr>
          <a:xfrm>
            <a:off x="3897337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676650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6992212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 Titulo e íconos">
  <p:cSld name="Titulo y fase 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870788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" name="Google Shape;84;p16"/>
          <p:cNvSpPr/>
          <p:nvPr/>
        </p:nvSpPr>
        <p:spPr>
          <a:xfrm>
            <a:off x="2271249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2" type="subTitle"/>
          </p:nvPr>
        </p:nvSpPr>
        <p:spPr>
          <a:xfrm>
            <a:off x="5123113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6"/>
          <p:cNvSpPr/>
          <p:nvPr/>
        </p:nvSpPr>
        <p:spPr>
          <a:xfrm>
            <a:off x="5523499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 Titulo e íconos">
  <p:cSld name="Titulo y fase 1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89" name="Google Shape;89;p17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2080350" y="5574250"/>
            <a:ext cx="5631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7"/>
          <p:cNvSpPr/>
          <p:nvPr/>
        </p:nvSpPr>
        <p:spPr>
          <a:xfrm>
            <a:off x="3566725" y="2653700"/>
            <a:ext cx="2658300" cy="265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 Titulo e íconos">
  <p:cSld name="Titulo y fase 1_1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1094612" y="115498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608488" y="1139850"/>
            <a:ext cx="5088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b="1" i="0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Lato"/>
              <a:buNone/>
              <a:defRPr b="1" i="0" sz="1900" u="none" cap="none" strike="noStrike">
                <a:solidFill>
                  <a:srgbClr val="00B0F0"/>
                </a:solidFill>
              </a:defRPr>
            </a:lvl3pPr>
            <a:lvl4pPr lvl="3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</a:defRPr>
            </a:lvl4pPr>
            <a:lvl5pPr lvl="4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</a:defRPr>
            </a:lvl5pPr>
            <a:lvl6pPr lvl="5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5" name="Google Shape;95;p18"/>
          <p:cNvSpPr/>
          <p:nvPr/>
        </p:nvSpPr>
        <p:spPr>
          <a:xfrm>
            <a:off x="1094612" y="41624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2" type="subTitle"/>
          </p:nvPr>
        </p:nvSpPr>
        <p:spPr>
          <a:xfrm>
            <a:off x="3608488" y="4147300"/>
            <a:ext cx="5088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b="1" i="0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Lato"/>
              <a:buNone/>
              <a:defRPr b="1" i="0" sz="1900" u="none" cap="none" strike="noStrike">
                <a:solidFill>
                  <a:srgbClr val="00B0F0"/>
                </a:solidFill>
              </a:defRPr>
            </a:lvl3pPr>
            <a:lvl4pPr lvl="3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</a:defRPr>
            </a:lvl4pPr>
            <a:lvl5pPr lvl="4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</a:defRPr>
            </a:lvl5pPr>
            <a:lvl6pPr lvl="5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3" type="subTitle"/>
          </p:nvPr>
        </p:nvSpPr>
        <p:spPr>
          <a:xfrm>
            <a:off x="3608500" y="2400725"/>
            <a:ext cx="4784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000"/>
              <a:buFont typeface="Lato"/>
              <a:buNone/>
              <a:defRPr i="0" sz="3000" u="none" cap="none" strike="noStrike">
                <a:solidFill>
                  <a:srgbClr val="00B0F0"/>
                </a:solidFill>
              </a:defRPr>
            </a:lvl3pPr>
            <a:lvl4pPr lvl="3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</a:defRPr>
            </a:lvl4pPr>
            <a:lvl5pPr lvl="4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</a:defRPr>
            </a:lvl5pPr>
            <a:lvl6pPr lvl="5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4" type="subTitle"/>
          </p:nvPr>
        </p:nvSpPr>
        <p:spPr>
          <a:xfrm>
            <a:off x="3608500" y="5408175"/>
            <a:ext cx="4784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000"/>
              <a:buFont typeface="Lato"/>
              <a:buNone/>
              <a:defRPr i="0" sz="3000" u="none" cap="none" strike="noStrike">
                <a:solidFill>
                  <a:srgbClr val="00B0F0"/>
                </a:solidFill>
              </a:defRPr>
            </a:lvl3pPr>
            <a:lvl4pPr lvl="3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</a:defRPr>
            </a:lvl4pPr>
            <a:lvl5pPr lvl="4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</a:defRPr>
            </a:lvl5pPr>
            <a:lvl6pPr lvl="5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2313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 Cita textual">
  <p:cSld name="Cita textual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277850" y="1757926"/>
            <a:ext cx="72360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i="0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title"/>
          </p:nvPr>
        </p:nvSpPr>
        <p:spPr>
          <a:xfrm>
            <a:off x="1277850" y="6321739"/>
            <a:ext cx="7236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None/>
              <a:defRPr b="0" i="1" sz="2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7670" y="103673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627670" y="5132632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 Código">
  <p:cSld name="Cita textual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353550" y="359425"/>
            <a:ext cx="9084600" cy="6641400"/>
          </a:xfrm>
          <a:prstGeom prst="roundRect">
            <a:avLst>
              <a:gd fmla="val 1537" name="adj"/>
            </a:avLst>
          </a:prstGeom>
          <a:solidFill>
            <a:srgbClr val="002E4E"/>
          </a:solidFill>
          <a:ln>
            <a:noFill/>
          </a:ln>
          <a:effectLst>
            <a:outerShdw blurRad="171450" rotWithShape="0" algn="bl" dir="8340000" dist="381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366425" y="359425"/>
            <a:ext cx="3267300" cy="336300"/>
          </a:xfrm>
          <a:prstGeom prst="round2SameRect">
            <a:avLst>
              <a:gd fmla="val 22702" name="adj1"/>
              <a:gd fmla="val 0" name="adj2"/>
            </a:avLst>
          </a:prstGeom>
          <a:solidFill>
            <a:srgbClr val="003F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3633725" y="359425"/>
            <a:ext cx="3267300" cy="336300"/>
          </a:xfrm>
          <a:prstGeom prst="round2SameRect">
            <a:avLst>
              <a:gd fmla="val 22702" name="adj1"/>
              <a:gd fmla="val 0" name="adj2"/>
            </a:avLst>
          </a:prstGeom>
          <a:solidFill>
            <a:srgbClr val="0056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b="0" i="0" sz="2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09" name="Google Shape;109;p20"/>
          <p:cNvCxnSpPr/>
          <p:nvPr/>
        </p:nvCxnSpPr>
        <p:spPr>
          <a:xfrm>
            <a:off x="353700" y="685800"/>
            <a:ext cx="9084300" cy="0"/>
          </a:xfrm>
          <a:prstGeom prst="straightConnector1">
            <a:avLst/>
          </a:prstGeom>
          <a:noFill/>
          <a:ln cap="flat" cmpd="sng" w="19050">
            <a:solidFill>
              <a:srgbClr val="058EC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16">
          <p15:clr>
            <a:srgbClr val="FA7B17"/>
          </p15:clr>
        </p15:guide>
        <p15:guide id="6" pos="5952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441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Fondo Blanco ">
  <p:cSld name="Subtitulo_1_1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ulo_1" type="tx">
  <p:cSld name="TITLE_AND_BOD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3;p2" id="115" name="Google Shape;11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702"/>
            <a:ext cx="10106951" cy="758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3081249" y="2235917"/>
            <a:ext cx="57324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Lato"/>
              <a:buNone/>
              <a:defRPr sz="5500">
                <a:solidFill>
                  <a:srgbClr val="FFFFFF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22"/>
          <p:cNvSpPr/>
          <p:nvPr/>
        </p:nvSpPr>
        <p:spPr>
          <a:xfrm>
            <a:off x="671286" y="2350728"/>
            <a:ext cx="1997100" cy="1998000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33409" y="2959590"/>
            <a:ext cx="22728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Bagde </a:t>
            </a:r>
            <a:b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del curso</a:t>
            </a:r>
            <a:endParaRPr/>
          </a:p>
        </p:txBody>
      </p:sp>
      <p:pic>
        <p:nvPicPr>
          <p:cNvPr descr="Google Shape;17;p2"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5241" y="609857"/>
            <a:ext cx="1636853" cy="518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2"/>
          <p:cNvCxnSpPr/>
          <p:nvPr/>
        </p:nvCxnSpPr>
        <p:spPr>
          <a:xfrm>
            <a:off x="3079194" y="5661051"/>
            <a:ext cx="20355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 3">
  <p:cSld name="Diapositiva de Título 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4;p5" id="123" name="Google Shape;12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702"/>
            <a:ext cx="10106951" cy="758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type="title"/>
          </p:nvPr>
        </p:nvSpPr>
        <p:spPr>
          <a:xfrm>
            <a:off x="685800" y="2681558"/>
            <a:ext cx="84201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Lato"/>
              <a:buNone/>
              <a:defRPr sz="6000">
                <a:solidFill>
                  <a:srgbClr val="FFFFFF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685800" y="4774838"/>
            <a:ext cx="58713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cxnSp>
        <p:nvCxnSpPr>
          <p:cNvPr id="126" name="Google Shape;126;p23"/>
          <p:cNvCxnSpPr/>
          <p:nvPr/>
        </p:nvCxnSpPr>
        <p:spPr>
          <a:xfrm>
            <a:off x="685807" y="247440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bullets">
  <p:cSld name="Titulo y bulle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738098" y="1134579"/>
            <a:ext cx="6517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30" name="Google Shape;130;p24"/>
          <p:cNvCxnSpPr/>
          <p:nvPr/>
        </p:nvCxnSpPr>
        <p:spPr>
          <a:xfrm>
            <a:off x="738098" y="755797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383350" y="2592924"/>
            <a:ext cx="56703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zul">
  <p:cSld name="Azul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69;p51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790519" cy="7342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 textual_1">
  <p:cSld name="Cita textual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353550" y="359580"/>
            <a:ext cx="9084600" cy="6644400"/>
          </a:xfrm>
          <a:prstGeom prst="roundRect">
            <a:avLst>
              <a:gd fmla="val 1537" name="adj"/>
            </a:avLst>
          </a:prstGeom>
          <a:solidFill>
            <a:srgbClr val="002E4E"/>
          </a:solidFill>
          <a:ln>
            <a:noFill/>
          </a:ln>
          <a:effectLst>
            <a:outerShdw blurRad="177800" rotWithShape="0" dir="8340000" dist="381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66424" y="359580"/>
            <a:ext cx="3267324" cy="336474"/>
          </a:xfrm>
          <a:custGeom>
            <a:rect b="b" l="l" r="r" t="t"/>
            <a:pathLst>
              <a:path extrusionOk="0" h="21600" w="21600">
                <a:moveTo>
                  <a:pt x="505" y="0"/>
                </a:moveTo>
                <a:lnTo>
                  <a:pt x="21095" y="0"/>
                </a:lnTo>
                <a:cubicBezTo>
                  <a:pt x="21374" y="0"/>
                  <a:pt x="21600" y="2195"/>
                  <a:pt x="21600" y="490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4904"/>
                </a:lnTo>
                <a:cubicBezTo>
                  <a:pt x="0" y="2195"/>
                  <a:pt x="226" y="0"/>
                  <a:pt x="505" y="0"/>
                </a:cubicBezTo>
                <a:close/>
              </a:path>
            </a:pathLst>
          </a:custGeom>
          <a:solidFill>
            <a:srgbClr val="003F6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633725" y="359580"/>
            <a:ext cx="3267324" cy="336474"/>
          </a:xfrm>
          <a:custGeom>
            <a:rect b="b" l="l" r="r" t="t"/>
            <a:pathLst>
              <a:path extrusionOk="0" h="21600" w="21600">
                <a:moveTo>
                  <a:pt x="505" y="0"/>
                </a:moveTo>
                <a:lnTo>
                  <a:pt x="21095" y="0"/>
                </a:lnTo>
                <a:cubicBezTo>
                  <a:pt x="21374" y="0"/>
                  <a:pt x="21600" y="2195"/>
                  <a:pt x="21600" y="490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4904"/>
                </a:lnTo>
                <a:cubicBezTo>
                  <a:pt x="0" y="2195"/>
                  <a:pt x="226" y="0"/>
                  <a:pt x="505" y="0"/>
                </a:cubicBezTo>
                <a:close/>
              </a:path>
            </a:pathLst>
          </a:custGeom>
          <a:solidFill>
            <a:srgbClr val="00569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685800" y="840237"/>
            <a:ext cx="8420100" cy="5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sz="2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41" name="Google Shape;141;p26"/>
          <p:cNvCxnSpPr/>
          <p:nvPr/>
        </p:nvCxnSpPr>
        <p:spPr>
          <a:xfrm>
            <a:off x="353700" y="686097"/>
            <a:ext cx="9084300" cy="0"/>
          </a:xfrm>
          <a:prstGeom prst="straightConnector1">
            <a:avLst/>
          </a:prstGeom>
          <a:noFill/>
          <a:ln cap="flat" cmpd="sng" w="19050">
            <a:solidFill>
              <a:srgbClr val="058EC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ulo_1_1">
  <p:cSld name="Subtitulo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ulo_1_1_1">
  <p:cSld name="Subtitulo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4" id="146" name="Google Shape;1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702"/>
            <a:ext cx="10106951" cy="758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 3_1_1">
  <p:cSld name="Diapositiva de Título 3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0;p6" id="149" name="Google Shape;14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" y="0"/>
            <a:ext cx="9791701" cy="734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9"/>
          <p:cNvSpPr txBox="1"/>
          <p:nvPr>
            <p:ph type="title"/>
          </p:nvPr>
        </p:nvSpPr>
        <p:spPr>
          <a:xfrm>
            <a:off x="1083625" y="2362471"/>
            <a:ext cx="76242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Lato"/>
              <a:buNone/>
              <a:defRPr sz="5500">
                <a:solidFill>
                  <a:srgbClr val="FFFFFF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51" name="Google Shape;151;p29"/>
          <p:cNvCxnSpPr/>
          <p:nvPr/>
        </p:nvCxnSpPr>
        <p:spPr>
          <a:xfrm>
            <a:off x="4024050" y="1591624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2E4E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2" name="Google Shape;152;p29"/>
          <p:cNvCxnSpPr/>
          <p:nvPr/>
        </p:nvCxnSpPr>
        <p:spPr>
          <a:xfrm>
            <a:off x="4024050" y="5719908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2E4E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2">
  <p:cSld name="Items 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543300" y="959739"/>
            <a:ext cx="55560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56" name="Google Shape;156;p30"/>
          <p:cNvCxnSpPr/>
          <p:nvPr/>
        </p:nvCxnSpPr>
        <p:spPr>
          <a:xfrm>
            <a:off x="3543293" y="686084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549749" y="3114446"/>
            <a:ext cx="55560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pic>
        <p:nvPicPr>
          <p:cNvPr descr="Google Shape;38;p7" id="158" name="Google Shape;15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" y="0"/>
            <a:ext cx="2962276" cy="7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2_1">
  <p:cSld name="Items 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543300" y="2602412"/>
            <a:ext cx="55560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3549749" y="4264693"/>
            <a:ext cx="5556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pic>
        <p:nvPicPr>
          <p:cNvPr descr="Google Shape;42;p8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394" y="-61102"/>
            <a:ext cx="3152776" cy="746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ondo oscuro">
  <p:cSld name="Subtitulo_1_1_1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2_1_1">
  <p:cSld name="Items 2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543300" y="686097"/>
            <a:ext cx="5556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45;p9" id="167" name="Google Shape;16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" y="0"/>
            <a:ext cx="2962276" cy="7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 e imagen 1">
  <p:cSld name="Frase e imagen 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2960674" y="5014043"/>
            <a:ext cx="61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71" name="Google Shape;171;p33"/>
          <p:cNvCxnSpPr/>
          <p:nvPr/>
        </p:nvCxnSpPr>
        <p:spPr>
          <a:xfrm>
            <a:off x="2960670" y="4773356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2960674" y="-124679"/>
            <a:ext cx="6971100" cy="43773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4604225" y="1866807"/>
            <a:ext cx="3576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/>
          </a:p>
        </p:txBody>
      </p:sp>
      <p:sp>
        <p:nvSpPr>
          <p:cNvPr id="174" name="Google Shape;174;p33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">
  <p:cSld name="Titulo y fase 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685800" y="918165"/>
            <a:ext cx="8420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685800" y="2729829"/>
            <a:ext cx="4000500" cy="3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cxnSp>
        <p:nvCxnSpPr>
          <p:cNvPr id="178" name="Google Shape;178;p34"/>
          <p:cNvCxnSpPr/>
          <p:nvPr/>
        </p:nvCxnSpPr>
        <p:spPr>
          <a:xfrm>
            <a:off x="672045" y="68610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9" name="Google Shape;179;p34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_2">
  <p:cSld name="Titulo y fase 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685800" y="918180"/>
            <a:ext cx="40005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685800" y="3433808"/>
            <a:ext cx="40005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cxnSp>
        <p:nvCxnSpPr>
          <p:cNvPr id="183" name="Google Shape;183;p35"/>
          <p:cNvCxnSpPr/>
          <p:nvPr/>
        </p:nvCxnSpPr>
        <p:spPr>
          <a:xfrm>
            <a:off x="672045" y="68610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4" name="Google Shape;184;p35"/>
          <p:cNvSpPr/>
          <p:nvPr/>
        </p:nvSpPr>
        <p:spPr>
          <a:xfrm>
            <a:off x="5105400" y="-124679"/>
            <a:ext cx="4826400" cy="76362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5730599" y="3433808"/>
            <a:ext cx="3576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/>
          </a:p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_1">
  <p:cSld name="Titulo y fase 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685800" y="918165"/>
            <a:ext cx="8420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685800" y="2729829"/>
            <a:ext cx="7147800" cy="3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cxnSp>
        <p:nvCxnSpPr>
          <p:cNvPr id="190" name="Google Shape;190;p36"/>
          <p:cNvCxnSpPr/>
          <p:nvPr/>
        </p:nvCxnSpPr>
        <p:spPr>
          <a:xfrm>
            <a:off x="672045" y="68610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1" name="Google Shape;191;p36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_1_2">
  <p:cSld name="Titulo y fase 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685800" y="918165"/>
            <a:ext cx="8420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94" name="Google Shape;194;p37"/>
          <p:cNvCxnSpPr/>
          <p:nvPr/>
        </p:nvCxnSpPr>
        <p:spPr>
          <a:xfrm>
            <a:off x="672045" y="68610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5" name="Google Shape;195;p37"/>
          <p:cNvSpPr/>
          <p:nvPr/>
        </p:nvSpPr>
        <p:spPr>
          <a:xfrm>
            <a:off x="-262026" y="2729829"/>
            <a:ext cx="10193700" cy="47817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3046825" y="4861050"/>
            <a:ext cx="3576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/>
          </a:p>
        </p:txBody>
      </p:sp>
      <p:sp>
        <p:nvSpPr>
          <p:cNvPr id="197" name="Google Shape;197;p37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_1_1">
  <p:cSld name="Titulo y fase 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685800" y="918165"/>
            <a:ext cx="8420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0" name="Google Shape;200;p38"/>
          <p:cNvSpPr txBox="1"/>
          <p:nvPr>
            <p:ph idx="1" type="body"/>
          </p:nvPr>
        </p:nvSpPr>
        <p:spPr>
          <a:xfrm>
            <a:off x="576750" y="4982253"/>
            <a:ext cx="24483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cxnSp>
        <p:nvCxnSpPr>
          <p:cNvPr id="201" name="Google Shape;201;p38"/>
          <p:cNvCxnSpPr/>
          <p:nvPr/>
        </p:nvCxnSpPr>
        <p:spPr>
          <a:xfrm>
            <a:off x="672045" y="68610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2" name="Google Shape;202;p38"/>
          <p:cNvSpPr/>
          <p:nvPr/>
        </p:nvSpPr>
        <p:spPr>
          <a:xfrm>
            <a:off x="802462" y="2729817"/>
            <a:ext cx="1997100" cy="1998000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8"/>
          <p:cNvSpPr/>
          <p:nvPr/>
        </p:nvSpPr>
        <p:spPr>
          <a:xfrm>
            <a:off x="3897336" y="2729817"/>
            <a:ext cx="1997100" cy="1998000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8"/>
          <p:cNvSpPr/>
          <p:nvPr/>
        </p:nvSpPr>
        <p:spPr>
          <a:xfrm>
            <a:off x="6992211" y="2729817"/>
            <a:ext cx="1997100" cy="1998000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_1_1_1">
  <p:cSld name="Titulo y fase 1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685800" y="918165"/>
            <a:ext cx="8420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1870787" y="4982253"/>
            <a:ext cx="27978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cxnSp>
        <p:nvCxnSpPr>
          <p:cNvPr id="209" name="Google Shape;209;p39"/>
          <p:cNvCxnSpPr/>
          <p:nvPr/>
        </p:nvCxnSpPr>
        <p:spPr>
          <a:xfrm>
            <a:off x="672045" y="68610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10" name="Google Shape;210;p39"/>
          <p:cNvSpPr/>
          <p:nvPr/>
        </p:nvSpPr>
        <p:spPr>
          <a:xfrm>
            <a:off x="2271248" y="2729817"/>
            <a:ext cx="1997100" cy="1998000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9"/>
          <p:cNvSpPr/>
          <p:nvPr/>
        </p:nvSpPr>
        <p:spPr>
          <a:xfrm>
            <a:off x="5523498" y="2729817"/>
            <a:ext cx="1997100" cy="1998000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_1_1_1_1">
  <p:cSld name="Titulo y fase 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685800" y="918165"/>
            <a:ext cx="8420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sz="48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15" name="Google Shape;215;p40"/>
          <p:cNvCxnSpPr/>
          <p:nvPr/>
        </p:nvCxnSpPr>
        <p:spPr>
          <a:xfrm>
            <a:off x="672045" y="68610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16" name="Google Shape;216;p40"/>
          <p:cNvSpPr txBox="1"/>
          <p:nvPr>
            <p:ph idx="1" type="body"/>
          </p:nvPr>
        </p:nvSpPr>
        <p:spPr>
          <a:xfrm>
            <a:off x="2080349" y="5576661"/>
            <a:ext cx="5631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17" name="Google Shape;217;p40"/>
          <p:cNvSpPr/>
          <p:nvPr/>
        </p:nvSpPr>
        <p:spPr>
          <a:xfrm>
            <a:off x="3566724" y="2654848"/>
            <a:ext cx="2658300" cy="2659500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0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_1_1_1_1_1">
  <p:cSld name="Titulo y fase 1_1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1094611" y="1155488"/>
            <a:ext cx="1997100" cy="1998000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1"/>
          <p:cNvSpPr txBox="1"/>
          <p:nvPr>
            <p:ph idx="1" type="body"/>
          </p:nvPr>
        </p:nvSpPr>
        <p:spPr>
          <a:xfrm>
            <a:off x="3608487" y="1140342"/>
            <a:ext cx="50886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sz="3600"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sz="3600"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sz="3600"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sz="3600"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sz="3600"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22" name="Google Shape;222;p41"/>
          <p:cNvSpPr/>
          <p:nvPr/>
        </p:nvSpPr>
        <p:spPr>
          <a:xfrm>
            <a:off x="1094611" y="4164238"/>
            <a:ext cx="1997100" cy="1998000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1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itulo de la clase">
  <p:cSld name="Diapositiva de Título 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  <a:defRPr i="0" sz="6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" name="Google Shape;27;p5"/>
          <p:cNvCxnSpPr/>
          <p:nvPr/>
        </p:nvCxnSpPr>
        <p:spPr>
          <a:xfrm>
            <a:off x="685808" y="2473340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5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pos="5736">
          <p15:clr>
            <a:srgbClr val="FA7B17"/>
          </p15:clr>
        </p15:guide>
        <p15:guide id="3" orient="horz" pos="432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 textual">
  <p:cSld name="Cita textual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1277850" y="1758686"/>
            <a:ext cx="72360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2;p19" id="226" name="Google Shape;22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27669" y="1037179"/>
            <a:ext cx="5334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19" id="227" name="Google Shape;22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4627669" y="5135082"/>
            <a:ext cx="533401" cy="5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2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ulo">
  <p:cSld name="Subtitulo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751690" y="1134096"/>
            <a:ext cx="8322900" cy="26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Lato"/>
              <a:buNone/>
              <a:defRPr sz="55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31" name="Google Shape;231;p43"/>
          <p:cNvCxnSpPr/>
          <p:nvPr/>
        </p:nvCxnSpPr>
        <p:spPr>
          <a:xfrm>
            <a:off x="738098" y="756374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2" name="Google Shape;232;p43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Curso">
  <p:cSld name="Título Curso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3775352" y="4543748"/>
            <a:ext cx="4952100" cy="1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Lato"/>
              <a:buNone/>
              <a:defRPr sz="54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5" name="Google Shape;235;p44"/>
          <p:cNvSpPr/>
          <p:nvPr/>
        </p:nvSpPr>
        <p:spPr>
          <a:xfrm>
            <a:off x="3651051" y="2160652"/>
            <a:ext cx="1609500" cy="1610100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Shape;120;p23" id="236" name="Google Shape;23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099" y="2"/>
            <a:ext cx="4517859" cy="44588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1;p23" id="237" name="Google Shape;2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5826" y="390460"/>
            <a:ext cx="1499758" cy="47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3775352" y="4104251"/>
            <a:ext cx="2970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None/>
              <a:defRPr sz="2200">
                <a:latin typeface="Lato"/>
                <a:ea typeface="Lato"/>
                <a:cs typeface="Lato"/>
                <a:sym typeface="Lato"/>
              </a:defRPr>
            </a:lvl1pPr>
            <a:lvl2pPr indent="-3683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•"/>
              <a:defRPr sz="2200">
                <a:latin typeface="Lato"/>
                <a:ea typeface="Lato"/>
                <a:cs typeface="Lato"/>
                <a:sym typeface="Lato"/>
              </a:defRPr>
            </a:lvl2pPr>
            <a:lvl3pPr indent="-3683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•"/>
              <a:defRPr sz="2200">
                <a:latin typeface="Lato"/>
                <a:ea typeface="Lato"/>
                <a:cs typeface="Lato"/>
                <a:sym typeface="Lato"/>
              </a:defRPr>
            </a:lvl3pPr>
            <a:lvl4pPr indent="-3683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•"/>
              <a:defRPr sz="2200">
                <a:latin typeface="Lato"/>
                <a:ea typeface="Lato"/>
                <a:cs typeface="Lato"/>
                <a:sym typeface="Lato"/>
              </a:defRPr>
            </a:lvl4pPr>
            <a:lvl5pPr indent="-3683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•"/>
              <a:defRPr sz="2200"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>
  <p:cSld name="Diapositiva de título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730658" y="2214330"/>
            <a:ext cx="83229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Lato"/>
              <a:buNone/>
              <a:defRPr sz="54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2" name="Google Shape;242;p45"/>
          <p:cNvSpPr txBox="1"/>
          <p:nvPr>
            <p:ph idx="1" type="body"/>
          </p:nvPr>
        </p:nvSpPr>
        <p:spPr>
          <a:xfrm>
            <a:off x="746483" y="4016023"/>
            <a:ext cx="57693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None/>
              <a:defRPr sz="2600"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None/>
              <a:defRPr sz="2600"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None/>
              <a:defRPr sz="2600"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None/>
              <a:defRPr sz="2600"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None/>
              <a:defRPr sz="2600"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cxnSp>
        <p:nvCxnSpPr>
          <p:cNvPr id="243" name="Google Shape;243;p45"/>
          <p:cNvCxnSpPr/>
          <p:nvPr/>
        </p:nvCxnSpPr>
        <p:spPr>
          <a:xfrm>
            <a:off x="730657" y="1944535"/>
            <a:ext cx="25452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4" name="Google Shape;244;p45"/>
          <p:cNvSpPr txBox="1"/>
          <p:nvPr>
            <p:ph idx="2" type="body"/>
          </p:nvPr>
        </p:nvSpPr>
        <p:spPr>
          <a:xfrm>
            <a:off x="739638" y="1281666"/>
            <a:ext cx="2916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45" name="Google Shape;245;p45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 2">
  <p:cSld name="Diapositiva de título 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9;p25" id="247" name="Google Shape;24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790518" cy="73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6"/>
          <p:cNvSpPr txBox="1"/>
          <p:nvPr>
            <p:ph type="title"/>
          </p:nvPr>
        </p:nvSpPr>
        <p:spPr>
          <a:xfrm>
            <a:off x="730658" y="2268711"/>
            <a:ext cx="83229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Lato"/>
              <a:buNone/>
              <a:defRPr sz="5400">
                <a:solidFill>
                  <a:srgbClr val="FFFFFF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753388" y="4087549"/>
            <a:ext cx="46233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cxnSp>
        <p:nvCxnSpPr>
          <p:cNvPr id="250" name="Google Shape;250;p46"/>
          <p:cNvCxnSpPr/>
          <p:nvPr/>
        </p:nvCxnSpPr>
        <p:spPr>
          <a:xfrm>
            <a:off x="730658" y="1944535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51" name="Google Shape;251;p46"/>
          <p:cNvSpPr txBox="1"/>
          <p:nvPr>
            <p:ph idx="2" type="body"/>
          </p:nvPr>
        </p:nvSpPr>
        <p:spPr>
          <a:xfrm>
            <a:off x="738097" y="1281666"/>
            <a:ext cx="2916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52" name="Google Shape;252;p46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 3">
  <p:cSld name="Diapositiva de Título 3 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35;p26" id="254" name="Google Shape;25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790519" cy="73428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7"/>
          <p:cNvSpPr txBox="1"/>
          <p:nvPr>
            <p:ph type="title"/>
          </p:nvPr>
        </p:nvSpPr>
        <p:spPr>
          <a:xfrm>
            <a:off x="730658" y="2268711"/>
            <a:ext cx="83229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Lato"/>
              <a:buNone/>
              <a:defRPr sz="5400">
                <a:solidFill>
                  <a:srgbClr val="FFFFFF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6" name="Google Shape;256;p47"/>
          <p:cNvSpPr txBox="1"/>
          <p:nvPr>
            <p:ph idx="1" type="body"/>
          </p:nvPr>
        </p:nvSpPr>
        <p:spPr>
          <a:xfrm>
            <a:off x="753388" y="4087549"/>
            <a:ext cx="46233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cxnSp>
        <p:nvCxnSpPr>
          <p:cNvPr id="257" name="Google Shape;257;p47"/>
          <p:cNvCxnSpPr/>
          <p:nvPr/>
        </p:nvCxnSpPr>
        <p:spPr>
          <a:xfrm>
            <a:off x="730658" y="1944535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58" name="Google Shape;258;p47"/>
          <p:cNvSpPr txBox="1"/>
          <p:nvPr>
            <p:ph idx="2" type="body"/>
          </p:nvPr>
        </p:nvSpPr>
        <p:spPr>
          <a:xfrm>
            <a:off x="738097" y="1281666"/>
            <a:ext cx="2916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59" name="Google Shape;259;p47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1">
  <p:cSld name="Items 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41;p27" id="261" name="Google Shape;26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961919" cy="734289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8"/>
          <p:cNvSpPr txBox="1"/>
          <p:nvPr>
            <p:ph type="title"/>
          </p:nvPr>
        </p:nvSpPr>
        <p:spPr>
          <a:xfrm>
            <a:off x="3365270" y="1134673"/>
            <a:ext cx="56886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63" name="Google Shape;263;p48"/>
          <p:cNvCxnSpPr/>
          <p:nvPr/>
        </p:nvCxnSpPr>
        <p:spPr>
          <a:xfrm>
            <a:off x="3365270" y="75588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3359951" y="2898903"/>
            <a:ext cx="56940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65" name="Google Shape;265;p48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2">
  <p:cSld name="Items 2 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47;p28" id="267" name="Google Shape;26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961918" cy="73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9"/>
          <p:cNvSpPr txBox="1"/>
          <p:nvPr>
            <p:ph type="title"/>
          </p:nvPr>
        </p:nvSpPr>
        <p:spPr>
          <a:xfrm>
            <a:off x="3365270" y="1134671"/>
            <a:ext cx="56886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69" name="Google Shape;269;p49"/>
          <p:cNvCxnSpPr/>
          <p:nvPr/>
        </p:nvCxnSpPr>
        <p:spPr>
          <a:xfrm>
            <a:off x="3365270" y="75588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70" name="Google Shape;270;p49"/>
          <p:cNvSpPr txBox="1"/>
          <p:nvPr>
            <p:ph idx="1" type="body"/>
          </p:nvPr>
        </p:nvSpPr>
        <p:spPr>
          <a:xfrm>
            <a:off x="3359951" y="2898903"/>
            <a:ext cx="56940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71" name="Google Shape;271;p49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3">
  <p:cSld name="Items 3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52;p29" id="273" name="Google Shape;27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52395" cy="734289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0"/>
          <p:cNvSpPr txBox="1"/>
          <p:nvPr>
            <p:ph type="title"/>
          </p:nvPr>
        </p:nvSpPr>
        <p:spPr>
          <a:xfrm>
            <a:off x="3380163" y="2917064"/>
            <a:ext cx="5688600" cy="3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75" name="Google Shape;275;p50"/>
          <p:cNvCxnSpPr/>
          <p:nvPr/>
        </p:nvCxnSpPr>
        <p:spPr>
          <a:xfrm>
            <a:off x="3377757" y="253885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76" name="Google Shape;276;p50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4">
  <p:cSld name="Items 4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56;p30" id="278" name="Google Shape;27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52395" cy="734289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1"/>
          <p:cNvSpPr txBox="1"/>
          <p:nvPr>
            <p:ph type="title"/>
          </p:nvPr>
        </p:nvSpPr>
        <p:spPr>
          <a:xfrm>
            <a:off x="3383348" y="3133182"/>
            <a:ext cx="5688600" cy="3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80" name="Google Shape;280;p51"/>
          <p:cNvCxnSpPr/>
          <p:nvPr/>
        </p:nvCxnSpPr>
        <p:spPr>
          <a:xfrm>
            <a:off x="3383348" y="2754976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81" name="Google Shape;281;p51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Título de tema">
  <p:cSld name="Diapositiva de Título 3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" y="0"/>
            <a:ext cx="9791700" cy="7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ctrTitle"/>
          </p:nvPr>
        </p:nvSpPr>
        <p:spPr>
          <a:xfrm>
            <a:off x="1083625" y="2361450"/>
            <a:ext cx="76242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Lato"/>
              <a:buNone/>
              <a:defRPr i="0" sz="5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4024050" y="1590936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2E4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6"/>
          <p:cNvCxnSpPr/>
          <p:nvPr/>
        </p:nvCxnSpPr>
        <p:spPr>
          <a:xfrm>
            <a:off x="4024050" y="5717436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2E4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tems 5">
  <p:cSld name="Items 5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61;p31" id="283" name="Google Shape;28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542875" cy="73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2"/>
          <p:cNvSpPr txBox="1"/>
          <p:nvPr>
            <p:ph type="title"/>
          </p:nvPr>
        </p:nvSpPr>
        <p:spPr>
          <a:xfrm>
            <a:off x="3365270" y="1134673"/>
            <a:ext cx="56883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Lato"/>
              <a:buNone/>
              <a:defRPr sz="41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85" name="Google Shape;285;p52"/>
          <p:cNvCxnSpPr/>
          <p:nvPr/>
        </p:nvCxnSpPr>
        <p:spPr>
          <a:xfrm>
            <a:off x="3365270" y="755889"/>
            <a:ext cx="17439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86" name="Google Shape;286;p52"/>
          <p:cNvSpPr txBox="1"/>
          <p:nvPr>
            <p:ph idx="1" type="body"/>
          </p:nvPr>
        </p:nvSpPr>
        <p:spPr>
          <a:xfrm>
            <a:off x="3359951" y="2898903"/>
            <a:ext cx="56937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87" name="Google Shape;287;p52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 e imagen 1">
  <p:cSld name="Frase e imagen 1 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>
            <p:ph type="title"/>
          </p:nvPr>
        </p:nvSpPr>
        <p:spPr>
          <a:xfrm>
            <a:off x="3383348" y="4617982"/>
            <a:ext cx="56706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90" name="Google Shape;290;p53"/>
          <p:cNvCxnSpPr/>
          <p:nvPr/>
        </p:nvCxnSpPr>
        <p:spPr>
          <a:xfrm>
            <a:off x="3383348" y="6645090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1" name="Google Shape;291;p53"/>
          <p:cNvSpPr/>
          <p:nvPr/>
        </p:nvSpPr>
        <p:spPr>
          <a:xfrm>
            <a:off x="3383348" y="0"/>
            <a:ext cx="6440400" cy="42528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3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">
  <p:cSld name="Fras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54"/>
          <p:cNvCxnSpPr/>
          <p:nvPr/>
        </p:nvCxnSpPr>
        <p:spPr>
          <a:xfrm>
            <a:off x="738098" y="755314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5" name="Google Shape;295;p54"/>
          <p:cNvSpPr txBox="1"/>
          <p:nvPr>
            <p:ph idx="1" type="body"/>
          </p:nvPr>
        </p:nvSpPr>
        <p:spPr>
          <a:xfrm>
            <a:off x="738098" y="1134095"/>
            <a:ext cx="61017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Lato"/>
              <a:buNone/>
              <a:defRPr sz="4500"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Lato"/>
              <a:buNone/>
              <a:defRPr sz="4500"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Lato"/>
              <a:buNone/>
              <a:defRPr sz="4500"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Lato"/>
              <a:buNone/>
              <a:defRPr sz="4500"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Lato"/>
              <a:buNone/>
              <a:defRPr sz="4500"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296" name="Google Shape;296;p54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fase 1">
  <p:cSld name="Titulo y fase 1 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55"/>
          <p:cNvCxnSpPr/>
          <p:nvPr/>
        </p:nvCxnSpPr>
        <p:spPr>
          <a:xfrm>
            <a:off x="738098" y="755314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9" name="Google Shape;299;p55"/>
          <p:cNvSpPr txBox="1"/>
          <p:nvPr>
            <p:ph type="title"/>
          </p:nvPr>
        </p:nvSpPr>
        <p:spPr>
          <a:xfrm>
            <a:off x="738098" y="1080780"/>
            <a:ext cx="65172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Lato"/>
              <a:buNone/>
              <a:defRPr sz="45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0" name="Google Shape;300;p55"/>
          <p:cNvSpPr txBox="1"/>
          <p:nvPr>
            <p:ph idx="1" type="body"/>
          </p:nvPr>
        </p:nvSpPr>
        <p:spPr>
          <a:xfrm>
            <a:off x="738098" y="2480899"/>
            <a:ext cx="56940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01" name="Google Shape;301;p55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>
  <p:cSld name="Título y objetos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>
            <p:ph type="title"/>
          </p:nvPr>
        </p:nvSpPr>
        <p:spPr>
          <a:xfrm>
            <a:off x="738098" y="1134673"/>
            <a:ext cx="65172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04" name="Google Shape;304;p56"/>
          <p:cNvCxnSpPr/>
          <p:nvPr/>
        </p:nvCxnSpPr>
        <p:spPr>
          <a:xfrm>
            <a:off x="738098" y="755889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Google Shape;179;p35" id="305" name="Google Shape;30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7368" y="2588107"/>
            <a:ext cx="1657150" cy="1657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0;p35" id="306" name="Google Shape;30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070" y="2588107"/>
            <a:ext cx="1657150" cy="1657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1;p35" id="307" name="Google Shape;30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5716" y="2588107"/>
            <a:ext cx="1657150" cy="165715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6"/>
          <p:cNvSpPr txBox="1"/>
          <p:nvPr>
            <p:ph idx="1" type="body"/>
          </p:nvPr>
        </p:nvSpPr>
        <p:spPr>
          <a:xfrm>
            <a:off x="670876" y="4451464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419100" lvl="1" marL="9144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419100" lvl="2" marL="13716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indent="-419100" lvl="3" marL="18288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indent="-419100" lvl="4" marL="22860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09" name="Google Shape;309;p56"/>
          <p:cNvSpPr txBox="1"/>
          <p:nvPr>
            <p:ph idx="2" type="body"/>
          </p:nvPr>
        </p:nvSpPr>
        <p:spPr>
          <a:xfrm>
            <a:off x="3590788" y="4451464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10" name="Google Shape;310;p56"/>
          <p:cNvSpPr txBox="1"/>
          <p:nvPr>
            <p:ph idx="3" type="body"/>
          </p:nvPr>
        </p:nvSpPr>
        <p:spPr>
          <a:xfrm>
            <a:off x="6419226" y="4451464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11" name="Google Shape;311;p56"/>
          <p:cNvSpPr txBox="1"/>
          <p:nvPr>
            <p:ph idx="4" type="body"/>
          </p:nvPr>
        </p:nvSpPr>
        <p:spPr>
          <a:xfrm>
            <a:off x="670876" y="4937449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12" name="Google Shape;312;p56"/>
          <p:cNvSpPr txBox="1"/>
          <p:nvPr>
            <p:ph idx="5" type="body"/>
          </p:nvPr>
        </p:nvSpPr>
        <p:spPr>
          <a:xfrm>
            <a:off x="3581713" y="4937449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13" name="Google Shape;313;p56"/>
          <p:cNvSpPr txBox="1"/>
          <p:nvPr>
            <p:ph idx="6" type="body"/>
          </p:nvPr>
        </p:nvSpPr>
        <p:spPr>
          <a:xfrm>
            <a:off x="6419226" y="4937449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14" name="Google Shape;314;p56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 2">
  <p:cSld name="Frase 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7"/>
          <p:cNvSpPr txBox="1"/>
          <p:nvPr>
            <p:ph type="title"/>
          </p:nvPr>
        </p:nvSpPr>
        <p:spPr>
          <a:xfrm>
            <a:off x="738098" y="756374"/>
            <a:ext cx="65172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57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 e imagen 2">
  <p:cSld name="Frase e imagen 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type="title"/>
          </p:nvPr>
        </p:nvSpPr>
        <p:spPr>
          <a:xfrm>
            <a:off x="735394" y="756374"/>
            <a:ext cx="60489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0" name="Google Shape;320;p58"/>
          <p:cNvSpPr/>
          <p:nvPr>
            <p:ph idx="2" type="pic"/>
          </p:nvPr>
        </p:nvSpPr>
        <p:spPr>
          <a:xfrm>
            <a:off x="3383348" y="2593112"/>
            <a:ext cx="6408300" cy="4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21" name="Google Shape;321;p58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ase 3">
  <p:cSld name="Frase 3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9"/>
          <p:cNvSpPr txBox="1"/>
          <p:nvPr>
            <p:ph type="title"/>
          </p:nvPr>
        </p:nvSpPr>
        <p:spPr>
          <a:xfrm>
            <a:off x="3386637" y="3079153"/>
            <a:ext cx="60489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4" name="Google Shape;324;p59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mpleta 2">
  <p:cSld name="Imagen completa 2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0;p40" id="326" name="Google Shape;32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790518" cy="73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0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 textual">
  <p:cSld name="Cita textual 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>
            <p:ph type="title"/>
          </p:nvPr>
        </p:nvSpPr>
        <p:spPr>
          <a:xfrm>
            <a:off x="1277888" y="3065742"/>
            <a:ext cx="72360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03;p41" id="330" name="Google Shape;33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4668905" y="4687984"/>
            <a:ext cx="453902" cy="33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4;p41" id="331" name="Google Shape;33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68904" y="2255007"/>
            <a:ext cx="453902" cy="3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1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Subtítulo de tema" showMasterSp="0">
  <p:cSld name="Items 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543300" y="959325"/>
            <a:ext cx="55560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cxnSp>
        <p:nvCxnSpPr>
          <p:cNvPr id="36" name="Google Shape;36;p7"/>
          <p:cNvCxnSpPr/>
          <p:nvPr/>
        </p:nvCxnSpPr>
        <p:spPr>
          <a:xfrm>
            <a:off x="3543293" y="685788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3549750" y="3113100"/>
            <a:ext cx="5556000" cy="3544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0"/>
            <a:ext cx="2962275" cy="73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232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objetos">
  <p:cSld name="3 objeto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6;p42" id="334" name="Google Shape;33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7368" y="1728418"/>
            <a:ext cx="1657150" cy="165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7;p42" id="335" name="Google Shape;33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070" y="1728418"/>
            <a:ext cx="1657150" cy="165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8;p42" id="336" name="Google Shape;33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5716" y="1728418"/>
            <a:ext cx="1657150" cy="16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2"/>
          <p:cNvSpPr txBox="1"/>
          <p:nvPr>
            <p:ph idx="1" type="body"/>
          </p:nvPr>
        </p:nvSpPr>
        <p:spPr>
          <a:xfrm>
            <a:off x="670876" y="3591776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419100" lvl="1" marL="9144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419100" lvl="2" marL="13716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indent="-419100" lvl="3" marL="18288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indent="-419100" lvl="4" marL="22860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38" name="Google Shape;338;p62"/>
          <p:cNvSpPr txBox="1"/>
          <p:nvPr>
            <p:ph idx="2" type="body"/>
          </p:nvPr>
        </p:nvSpPr>
        <p:spPr>
          <a:xfrm>
            <a:off x="3590788" y="3591776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39" name="Google Shape;339;p62"/>
          <p:cNvSpPr txBox="1"/>
          <p:nvPr>
            <p:ph idx="3" type="body"/>
          </p:nvPr>
        </p:nvSpPr>
        <p:spPr>
          <a:xfrm>
            <a:off x="6419226" y="3591776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40" name="Google Shape;340;p62"/>
          <p:cNvSpPr txBox="1"/>
          <p:nvPr>
            <p:ph idx="4" type="body"/>
          </p:nvPr>
        </p:nvSpPr>
        <p:spPr>
          <a:xfrm>
            <a:off x="670876" y="4077761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41" name="Google Shape;341;p62"/>
          <p:cNvSpPr txBox="1"/>
          <p:nvPr>
            <p:ph idx="5" type="body"/>
          </p:nvPr>
        </p:nvSpPr>
        <p:spPr>
          <a:xfrm>
            <a:off x="3581713" y="4077761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42" name="Google Shape;342;p62"/>
          <p:cNvSpPr txBox="1"/>
          <p:nvPr>
            <p:ph idx="6" type="body"/>
          </p:nvPr>
        </p:nvSpPr>
        <p:spPr>
          <a:xfrm>
            <a:off x="6419226" y="4077761"/>
            <a:ext cx="261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43" name="Google Shape;343;p62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objetos">
  <p:cSld name="2 objetos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16;p43" id="345" name="Google Shape;34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3800" y="1598284"/>
            <a:ext cx="2561620" cy="2561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7;p43" id="346" name="Google Shape;34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7763" y="1598284"/>
            <a:ext cx="2561617" cy="256162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3"/>
          <p:cNvSpPr txBox="1"/>
          <p:nvPr>
            <p:ph idx="1" type="body"/>
          </p:nvPr>
        </p:nvSpPr>
        <p:spPr>
          <a:xfrm>
            <a:off x="4986242" y="4429878"/>
            <a:ext cx="3664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419100" lvl="1" marL="9144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419100" lvl="2" marL="13716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indent="-419100" lvl="3" marL="18288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indent="-419100" lvl="4" marL="22860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48" name="Google Shape;348;p63"/>
          <p:cNvSpPr txBox="1"/>
          <p:nvPr>
            <p:ph idx="2" type="body"/>
          </p:nvPr>
        </p:nvSpPr>
        <p:spPr>
          <a:xfrm>
            <a:off x="5122462" y="4915863"/>
            <a:ext cx="33921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49" name="Google Shape;349;p63"/>
          <p:cNvSpPr txBox="1"/>
          <p:nvPr>
            <p:ph idx="3" type="body"/>
          </p:nvPr>
        </p:nvSpPr>
        <p:spPr>
          <a:xfrm>
            <a:off x="960914" y="4429878"/>
            <a:ext cx="3807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50" name="Google Shape;350;p63"/>
          <p:cNvSpPr txBox="1"/>
          <p:nvPr>
            <p:ph idx="4" type="body"/>
          </p:nvPr>
        </p:nvSpPr>
        <p:spPr>
          <a:xfrm>
            <a:off x="1138024" y="4915863"/>
            <a:ext cx="3453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51" name="Google Shape;351;p63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objeto">
  <p:cSld name="1 objeto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3;p44" id="353" name="Google Shape;35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15046" y="1598284"/>
            <a:ext cx="2561620" cy="256162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4"/>
          <p:cNvSpPr txBox="1"/>
          <p:nvPr>
            <p:ph idx="1" type="body"/>
          </p:nvPr>
        </p:nvSpPr>
        <p:spPr>
          <a:xfrm>
            <a:off x="3075306" y="4429878"/>
            <a:ext cx="36411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419100" lvl="1" marL="9144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419100" lvl="2" marL="13716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indent="-419100" lvl="3" marL="18288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indent="-419100" lvl="4" marL="22860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55" name="Google Shape;355;p64"/>
          <p:cNvSpPr txBox="1"/>
          <p:nvPr>
            <p:ph idx="2" type="body"/>
          </p:nvPr>
        </p:nvSpPr>
        <p:spPr>
          <a:xfrm>
            <a:off x="3170675" y="4915863"/>
            <a:ext cx="3450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56" name="Google Shape;356;p64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ulo y 2 objetos">
  <p:cSld name="Titulo y 2 objeto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5"/>
          <p:cNvSpPr txBox="1"/>
          <p:nvPr>
            <p:ph type="title"/>
          </p:nvPr>
        </p:nvSpPr>
        <p:spPr>
          <a:xfrm>
            <a:off x="738098" y="1140024"/>
            <a:ext cx="75720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Lato"/>
              <a:buNone/>
              <a:defRPr sz="41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59" name="Google Shape;359;p65"/>
          <p:cNvCxnSpPr/>
          <p:nvPr/>
        </p:nvCxnSpPr>
        <p:spPr>
          <a:xfrm>
            <a:off x="772008" y="761246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Google Shape;229;p45" id="360" name="Google Shape;36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779" y="2517573"/>
            <a:ext cx="2190338" cy="2190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30;p45" id="361" name="Google Shape;36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1742" y="2493444"/>
            <a:ext cx="2190340" cy="219034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5"/>
          <p:cNvSpPr txBox="1"/>
          <p:nvPr>
            <p:ph idx="1" type="body"/>
          </p:nvPr>
        </p:nvSpPr>
        <p:spPr>
          <a:xfrm>
            <a:off x="1340367" y="4856625"/>
            <a:ext cx="36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419100" lvl="1" marL="9144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indent="-419100" lvl="2" marL="13716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indent="-419100" lvl="3" marL="18288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indent="-419100" lvl="4" marL="22860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63" name="Google Shape;363;p65"/>
          <p:cNvSpPr txBox="1"/>
          <p:nvPr>
            <p:ph idx="2" type="body"/>
          </p:nvPr>
        </p:nvSpPr>
        <p:spPr>
          <a:xfrm>
            <a:off x="1462979" y="5342610"/>
            <a:ext cx="3427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64" name="Google Shape;364;p65"/>
          <p:cNvSpPr txBox="1"/>
          <p:nvPr>
            <p:ph idx="3" type="body"/>
          </p:nvPr>
        </p:nvSpPr>
        <p:spPr>
          <a:xfrm>
            <a:off x="5412771" y="4856625"/>
            <a:ext cx="3088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65" name="Google Shape;365;p65"/>
          <p:cNvSpPr txBox="1"/>
          <p:nvPr>
            <p:ph idx="4" type="body"/>
          </p:nvPr>
        </p:nvSpPr>
        <p:spPr>
          <a:xfrm>
            <a:off x="5331031" y="5342610"/>
            <a:ext cx="3251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66" name="Google Shape;366;p65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objetos vertical">
  <p:cSld name="2 objetos vertical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36;p46" id="368" name="Google Shape;36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1890" y="809918"/>
            <a:ext cx="1657153" cy="1657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37;p46" id="369" name="Google Shape;36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1890" y="3457358"/>
            <a:ext cx="1657153" cy="16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6"/>
          <p:cNvSpPr txBox="1"/>
          <p:nvPr>
            <p:ph idx="1" type="body"/>
          </p:nvPr>
        </p:nvSpPr>
        <p:spPr>
          <a:xfrm>
            <a:off x="3375473" y="1453512"/>
            <a:ext cx="56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71" name="Google Shape;371;p66"/>
          <p:cNvSpPr txBox="1"/>
          <p:nvPr>
            <p:ph type="title"/>
          </p:nvPr>
        </p:nvSpPr>
        <p:spPr>
          <a:xfrm>
            <a:off x="3383348" y="809918"/>
            <a:ext cx="5670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2" name="Google Shape;372;p66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objeto ">
  <p:cSld name="1 objeto 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43;p47" id="374" name="Google Shape;37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894" y="2360833"/>
            <a:ext cx="2364620" cy="236462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7"/>
          <p:cNvSpPr txBox="1"/>
          <p:nvPr>
            <p:ph idx="1" type="body"/>
          </p:nvPr>
        </p:nvSpPr>
        <p:spPr>
          <a:xfrm>
            <a:off x="3383348" y="3282133"/>
            <a:ext cx="56781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76" name="Google Shape;376;p67"/>
          <p:cNvSpPr txBox="1"/>
          <p:nvPr>
            <p:ph type="title"/>
          </p:nvPr>
        </p:nvSpPr>
        <p:spPr>
          <a:xfrm>
            <a:off x="3383348" y="2597647"/>
            <a:ext cx="5670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7" name="Google Shape;377;p67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nea de tiempo - Título">
  <p:cSld name="Linea de tiempo - Título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47;p48" id="379" name="Google Shape;37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961919" cy="734289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8"/>
          <p:cNvSpPr txBox="1"/>
          <p:nvPr>
            <p:ph type="title"/>
          </p:nvPr>
        </p:nvSpPr>
        <p:spPr>
          <a:xfrm>
            <a:off x="3383869" y="1166707"/>
            <a:ext cx="60483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Lato"/>
              <a:buNone/>
              <a:defRPr sz="41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81" name="Google Shape;381;p68"/>
          <p:cNvCxnSpPr/>
          <p:nvPr/>
        </p:nvCxnSpPr>
        <p:spPr>
          <a:xfrm>
            <a:off x="3417780" y="787923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Google Shape;250;p48" id="382" name="Google Shape;38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505" y="3073826"/>
            <a:ext cx="490440" cy="490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1;p48" id="383" name="Google Shape;3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8363" y="5179093"/>
            <a:ext cx="499570" cy="49957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8"/>
          <p:cNvSpPr txBox="1"/>
          <p:nvPr>
            <p:ph idx="1" type="body"/>
          </p:nvPr>
        </p:nvSpPr>
        <p:spPr>
          <a:xfrm>
            <a:off x="3383869" y="5013836"/>
            <a:ext cx="58764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3937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85" name="Google Shape;385;p68"/>
          <p:cNvSpPr txBox="1"/>
          <p:nvPr>
            <p:ph idx="2" type="body"/>
          </p:nvPr>
        </p:nvSpPr>
        <p:spPr>
          <a:xfrm>
            <a:off x="3383869" y="2903989"/>
            <a:ext cx="58764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86" name="Google Shape;386;p68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nea de tiempo - Continua">
  <p:cSld name="Linea de tiempo - Continua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57;p49" id="388" name="Google Shape;38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961919" cy="7342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8;p49" id="389" name="Google Shape;38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505" y="983214"/>
            <a:ext cx="490440" cy="490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9;p49" id="390" name="Google Shape;39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8363" y="3088470"/>
            <a:ext cx="499570" cy="499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60;p49" id="391" name="Google Shape;3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2928" y="5170155"/>
            <a:ext cx="490440" cy="49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9"/>
          <p:cNvSpPr txBox="1"/>
          <p:nvPr>
            <p:ph idx="1" type="body"/>
          </p:nvPr>
        </p:nvSpPr>
        <p:spPr>
          <a:xfrm>
            <a:off x="3383869" y="2923207"/>
            <a:ext cx="58764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3937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Lato"/>
              <a:buChar char="•"/>
              <a:defRPr sz="2600">
                <a:latin typeface="Lato"/>
                <a:ea typeface="Lato"/>
                <a:cs typeface="Lato"/>
                <a:sym typeface="Lato"/>
              </a:defRPr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93" name="Google Shape;393;p69"/>
          <p:cNvSpPr txBox="1"/>
          <p:nvPr>
            <p:ph idx="2" type="body"/>
          </p:nvPr>
        </p:nvSpPr>
        <p:spPr>
          <a:xfrm>
            <a:off x="3383869" y="5000320"/>
            <a:ext cx="58764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94" name="Google Shape;394;p69"/>
          <p:cNvSpPr txBox="1"/>
          <p:nvPr>
            <p:ph type="title"/>
          </p:nvPr>
        </p:nvSpPr>
        <p:spPr>
          <a:xfrm>
            <a:off x="1539601" y="983206"/>
            <a:ext cx="822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None/>
              <a:defRPr sz="2200">
                <a:solidFill>
                  <a:srgbClr val="FFFFFF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5" name="Google Shape;395;p69"/>
          <p:cNvSpPr txBox="1"/>
          <p:nvPr>
            <p:ph idx="3" type="body"/>
          </p:nvPr>
        </p:nvSpPr>
        <p:spPr>
          <a:xfrm>
            <a:off x="3383869" y="813360"/>
            <a:ext cx="58764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1pPr>
            <a:lvl2pPr indent="-419100" lvl="1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2pPr>
            <a:lvl3pPr indent="-4191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3pPr>
            <a:lvl4pPr indent="-419100" lvl="3" marL="1828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4pPr>
            <a:lvl5pPr indent="-419100" lvl="4" marL="2286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5pPr>
            <a:lvl6pPr indent="-419100" lvl="5" marL="2743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6pPr>
            <a:lvl7pPr indent="-419100" lvl="6" marL="3200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7pPr>
            <a:lvl8pPr indent="-419100" lvl="7" marL="3657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8pPr>
            <a:lvl9pPr indent="-419100" lvl="8" marL="4114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Char char="•"/>
              <a:defRPr/>
            </a:lvl9pPr>
          </a:lstStyle>
          <a:p/>
        </p:txBody>
      </p:sp>
      <p:sp>
        <p:nvSpPr>
          <p:cNvPr id="396" name="Google Shape;396;p69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o">
  <p:cSld name="Blanco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0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Subtitulo de tema 2" showMasterSp="0">
  <p:cSld name="Items 2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543300" y="2601288"/>
            <a:ext cx="55560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3549750" y="4262850"/>
            <a:ext cx="5556000" cy="839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393" y="-61075"/>
            <a:ext cx="3152775" cy="74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2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 Bullets" showMasterSp="0">
  <p:cSld name="Items 2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3543300" y="685800"/>
            <a:ext cx="55560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i="0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0"/>
            <a:ext cx="2962275" cy="73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23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 Imagen y título ">
  <p:cSld name="Frase e imagen 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2960675" y="5011875"/>
            <a:ext cx="61452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i="0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48" name="Google Shape;48;p10"/>
          <p:cNvCxnSpPr/>
          <p:nvPr/>
        </p:nvCxnSpPr>
        <p:spPr>
          <a:xfrm>
            <a:off x="2960670" y="477129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" name="Google Shape;49;p10"/>
          <p:cNvSpPr/>
          <p:nvPr/>
        </p:nvSpPr>
        <p:spPr>
          <a:xfrm>
            <a:off x="2960675" y="-124625"/>
            <a:ext cx="6971100" cy="43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/>
        </p:nvSpPr>
        <p:spPr>
          <a:xfrm>
            <a:off x="4604225" y="1866000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865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432">
          <p15:clr>
            <a:srgbClr val="FA7B17"/>
          </p15:clr>
        </p15:guide>
        <p15:guide id="4" pos="5736">
          <p15:clr>
            <a:srgbClr val="FA7B17"/>
          </p15:clr>
        </p15:guide>
        <p15:guide id="5" orient="horz" pos="41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9.xml"/><Relationship Id="rId42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63.xml"/><Relationship Id="rId43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65.xml"/><Relationship Id="rId45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48" Type="http://schemas.openxmlformats.org/officeDocument/2006/relationships/slideLayout" Target="../slideLayouts/slideLayout67.xml"/><Relationship Id="rId47" Type="http://schemas.openxmlformats.org/officeDocument/2006/relationships/slideLayout" Target="../slideLayouts/slideLayout66.xml"/><Relationship Id="rId49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58.xml"/><Relationship Id="rId38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48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38098" y="756047"/>
            <a:ext cx="65172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38099" y="2556572"/>
            <a:ext cx="8315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191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58ECD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89584" y="294090"/>
            <a:ext cx="88125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  <a:defRPr b="1" i="0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  <a:defRPr b="1" i="0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  <a:defRPr b="1" i="0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  <a:defRPr b="1" i="0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  <a:defRPr b="1" i="0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  <a:defRPr b="1" i="0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  <a:defRPr b="1" i="0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  <a:defRPr b="1" i="0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  <a:defRPr b="1" i="0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489584" y="1713547"/>
            <a:ext cx="8812500" cy="56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/>
          <a:lstStyle>
            <a:lvl1pPr indent="-4191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19100" lvl="1" marL="9144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419100" lvl="3" marL="18288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419100" lvl="4" marL="22860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19100" lvl="5" marL="2743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19100" lvl="6" marL="32004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19100" lvl="7" marL="3657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19100" lvl="8" marL="41148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4732654" y="6609657"/>
            <a:ext cx="2284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YtsYKc5WdUwUkjE2qNa79wQCRAYOjBSD/view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drive.google.com/file/d/1UUuFL7XPee5tP0aAaT_22ifkMOlHszNy/view" TargetMode="External"/><Relationship Id="rId4" Type="http://schemas.openxmlformats.org/officeDocument/2006/relationships/image" Target="../media/image4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drive.google.com/file/d/1ej-52syS6SzJGTzvytp5t4QvhR8MLWjO/view" TargetMode="External"/><Relationship Id="rId4" Type="http://schemas.openxmlformats.org/officeDocument/2006/relationships/image" Target="../media/image2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drive.google.com/file/d/1NoWHHqo_lWwB8hGfbrL6Ye6I1XhYevHH/view" TargetMode="External"/><Relationship Id="rId4" Type="http://schemas.openxmlformats.org/officeDocument/2006/relationships/image" Target="../media/image2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png"/><Relationship Id="rId4" Type="http://schemas.openxmlformats.org/officeDocument/2006/relationships/hyperlink" Target="#" TargetMode="External"/><Relationship Id="rId5" Type="http://schemas.openxmlformats.org/officeDocument/2006/relationships/hyperlink" Target="#" TargetMode="External"/><Relationship Id="rId6" Type="http://schemas.openxmlformats.org/officeDocument/2006/relationships/hyperlink" Target="#" TargetMode="External"/><Relationship Id="rId7" Type="http://schemas.openxmlformats.org/officeDocument/2006/relationships/hyperlink" Target="#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9.png"/><Relationship Id="rId4" Type="http://schemas.openxmlformats.org/officeDocument/2006/relationships/hyperlink" Target="#" TargetMode="External"/><Relationship Id="rId5" Type="http://schemas.openxmlformats.org/officeDocument/2006/relationships/hyperlink" Target="#" TargetMode="External"/><Relationship Id="rId6" Type="http://schemas.openxmlformats.org/officeDocument/2006/relationships/hyperlink" Target="#" TargetMode="External"/><Relationship Id="rId7" Type="http://schemas.openxmlformats.org/officeDocument/2006/relationships/hyperlink" Target="#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1"/>
          <p:cNvSpPr txBox="1"/>
          <p:nvPr/>
        </p:nvSpPr>
        <p:spPr>
          <a:xfrm>
            <a:off x="685800" y="2680399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¿Qué es React.js?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71"/>
          <p:cNvSpPr txBox="1"/>
          <p:nvPr/>
        </p:nvSpPr>
        <p:spPr>
          <a:xfrm>
            <a:off x="685799" y="4772774"/>
            <a:ext cx="5871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Richard B. Kaufman López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@sparragus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71"/>
          <p:cNvSpPr txBox="1"/>
          <p:nvPr/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"/>
              <a:buNone/>
            </a:pPr>
            <a:r>
              <a:rPr lang="en-US" sz="211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9163"/>
            <a:ext cx="9486899" cy="604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1200"/>
            <a:ext cx="9486900" cy="604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2613" y="-316100"/>
            <a:ext cx="10636925" cy="79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2613" y="-316100"/>
            <a:ext cx="10636925" cy="79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83"/>
          <p:cNvSpPr/>
          <p:nvPr/>
        </p:nvSpPr>
        <p:spPr>
          <a:xfrm>
            <a:off x="-250950" y="-303800"/>
            <a:ext cx="10408200" cy="7700400"/>
          </a:xfrm>
          <a:prstGeom prst="rect">
            <a:avLst/>
          </a:prstGeom>
          <a:solidFill>
            <a:srgbClr val="000000">
              <a:alpha val="68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8281"/>
            <a:ext cx="9791701" cy="405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600" y="3440245"/>
            <a:ext cx="3524500" cy="28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4"/>
          <p:cNvSpPr txBox="1"/>
          <p:nvPr/>
        </p:nvSpPr>
        <p:spPr>
          <a:xfrm>
            <a:off x="0" y="1611400"/>
            <a:ext cx="93645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Aprende una vez... ¿escríbelo donde sea?</a:t>
            </a:r>
            <a:endParaRPr b="1"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85"/>
          <p:cNvPicPr preferRelativeResize="0"/>
          <p:nvPr/>
        </p:nvPicPr>
        <p:blipFill rotWithShape="1">
          <a:blip r:embed="rId3">
            <a:alphaModFix/>
          </a:blip>
          <a:srcRect b="0" l="0" r="12640" t="0"/>
          <a:stretch/>
        </p:blipFill>
        <p:spPr>
          <a:xfrm>
            <a:off x="675825" y="1832375"/>
            <a:ext cx="8287649" cy="367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/>
          <p:nvPr/>
        </p:nvSpPr>
        <p:spPr>
          <a:xfrm>
            <a:off x="-211325" y="-171700"/>
            <a:ext cx="10315500" cy="7700400"/>
          </a:xfrm>
          <a:prstGeom prst="rect">
            <a:avLst/>
          </a:prstGeom>
          <a:solidFill>
            <a:srgbClr val="1E2C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7350"/>
            <a:ext cx="9486900" cy="500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/>
          <p:nvPr/>
        </p:nvSpPr>
        <p:spPr>
          <a:xfrm>
            <a:off x="-211325" y="-171700"/>
            <a:ext cx="10315500" cy="7700400"/>
          </a:xfrm>
          <a:prstGeom prst="rect">
            <a:avLst/>
          </a:prstGeom>
          <a:solidFill>
            <a:srgbClr val="1E2C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7350"/>
            <a:ext cx="9486900" cy="500908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7"/>
          <p:cNvSpPr/>
          <p:nvPr/>
        </p:nvSpPr>
        <p:spPr>
          <a:xfrm>
            <a:off x="-250950" y="-303800"/>
            <a:ext cx="10408200" cy="7700400"/>
          </a:xfrm>
          <a:prstGeom prst="rect">
            <a:avLst/>
          </a:prstGeom>
          <a:solidFill>
            <a:srgbClr val="000000">
              <a:alpha val="68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25" y="1822700"/>
            <a:ext cx="8919450" cy="34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8"/>
          <p:cNvSpPr txBox="1"/>
          <p:nvPr/>
        </p:nvSpPr>
        <p:spPr>
          <a:xfrm>
            <a:off x="685800" y="2680399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¿Qué es React.js?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88"/>
          <p:cNvSpPr txBox="1"/>
          <p:nvPr/>
        </p:nvSpPr>
        <p:spPr>
          <a:xfrm>
            <a:off x="685799" y="4772774"/>
            <a:ext cx="5871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88"/>
          <p:cNvSpPr txBox="1"/>
          <p:nvPr/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"/>
              <a:buNone/>
            </a:pPr>
            <a:r>
              <a:rPr lang="en-US" sz="211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Introducción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9"/>
          <p:cNvSpPr txBox="1"/>
          <p:nvPr/>
        </p:nvSpPr>
        <p:spPr>
          <a:xfrm>
            <a:off x="685799" y="4772774"/>
            <a:ext cx="5871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89"/>
          <p:cNvSpPr txBox="1"/>
          <p:nvPr/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"/>
              <a:buNone/>
            </a:pPr>
            <a:r>
              <a:rPr lang="en-US" sz="211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endParaRPr/>
          </a:p>
        </p:txBody>
      </p:sp>
      <p:sp>
        <p:nvSpPr>
          <p:cNvPr id="537" name="Google Shape;537;p89"/>
          <p:cNvSpPr txBox="1"/>
          <p:nvPr/>
        </p:nvSpPr>
        <p:spPr>
          <a:xfrm>
            <a:off x="685800" y="2680400"/>
            <a:ext cx="87672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¿Qué es un Componente?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1575" y="449075"/>
            <a:ext cx="10114850" cy="64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0"/>
          <p:cNvSpPr txBox="1"/>
          <p:nvPr>
            <p:ph idx="1" type="subTitle"/>
          </p:nvPr>
        </p:nvSpPr>
        <p:spPr>
          <a:xfrm>
            <a:off x="3549750" y="3113100"/>
            <a:ext cx="5556000" cy="3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Las aplicaciones hechas en React son como figuras de Lego. Junta varias piezas (los componentes) y puedes construir un website tan pequeño o tan grande como quieras.</a:t>
            </a:r>
            <a:endParaRPr/>
          </a:p>
        </p:txBody>
      </p:sp>
      <p:sp>
        <p:nvSpPr>
          <p:cNvPr id="544" name="Google Shape;544;p90"/>
          <p:cNvSpPr txBox="1"/>
          <p:nvPr>
            <p:ph type="title"/>
          </p:nvPr>
        </p:nvSpPr>
        <p:spPr>
          <a:xfrm>
            <a:off x="3543300" y="959325"/>
            <a:ext cx="5556000" cy="15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 Bloques de Construcción</a:t>
            </a:r>
            <a:endParaRPr/>
          </a:p>
        </p:txBody>
      </p:sp>
      <p:pic>
        <p:nvPicPr>
          <p:cNvPr id="545" name="Google Shape;54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19350" y="-39728"/>
            <a:ext cx="9895527" cy="742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1"/>
          <p:cNvSpPr txBox="1"/>
          <p:nvPr>
            <p:ph type="title"/>
          </p:nvPr>
        </p:nvSpPr>
        <p:spPr>
          <a:xfrm>
            <a:off x="685800" y="917783"/>
            <a:ext cx="4000500" cy="16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‘Componente’ vs ‘Elemento’</a:t>
            </a:r>
            <a:endParaRPr/>
          </a:p>
        </p:txBody>
      </p:sp>
      <p:sp>
        <p:nvSpPr>
          <p:cNvPr id="552" name="Google Shape;552;p91"/>
          <p:cNvSpPr txBox="1"/>
          <p:nvPr>
            <p:ph idx="1" type="subTitle"/>
          </p:nvPr>
        </p:nvSpPr>
        <p:spPr>
          <a:xfrm>
            <a:off x="685800" y="2733317"/>
            <a:ext cx="40005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 elemento es a un objeto como un componente es a una clase.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/>
              <a:t>Si el elemento fuera una casa, el componente sería los planos para hacer esa casa.</a:t>
            </a:r>
            <a:endParaRPr/>
          </a:p>
        </p:txBody>
      </p:sp>
      <p:pic>
        <p:nvPicPr>
          <p:cNvPr id="553" name="Google Shape;55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-118874"/>
            <a:ext cx="5364026" cy="35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3432329"/>
            <a:ext cx="4827200" cy="48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2"/>
          <p:cNvSpPr txBox="1"/>
          <p:nvPr>
            <p:ph type="title"/>
          </p:nvPr>
        </p:nvSpPr>
        <p:spPr>
          <a:xfrm>
            <a:off x="3543300" y="959325"/>
            <a:ext cx="5556000" cy="15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Identificación de componentes</a:t>
            </a:r>
            <a:endParaRPr/>
          </a:p>
        </p:txBody>
      </p:sp>
      <p:sp>
        <p:nvSpPr>
          <p:cNvPr id="561" name="Google Shape;561;p92"/>
          <p:cNvSpPr txBox="1"/>
          <p:nvPr>
            <p:ph idx="1" type="subTitle"/>
          </p:nvPr>
        </p:nvSpPr>
        <p:spPr>
          <a:xfrm>
            <a:off x="3549750" y="3113100"/>
            <a:ext cx="5556000" cy="3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Dos preguntas guías:</a:t>
            </a:r>
            <a:endParaRPr/>
          </a:p>
          <a:p>
            <a:pPr indent="-419100" lvl="0" marL="457200" rtl="0" algn="l">
              <a:spcBef>
                <a:spcPts val="150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¿Qué elementos se repiten?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¿Qué elementos cumplen una función muy específica?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9163"/>
            <a:ext cx="9486899" cy="604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4"/>
          <p:cNvSpPr txBox="1"/>
          <p:nvPr>
            <p:ph idx="1" type="subTitle"/>
          </p:nvPr>
        </p:nvSpPr>
        <p:spPr>
          <a:xfrm>
            <a:off x="3549750" y="3113100"/>
            <a:ext cx="5556000" cy="3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Elementos en una lista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Elementos que comparten aspecto visual y su funcionalidad.</a:t>
            </a:r>
            <a:endParaRPr/>
          </a:p>
        </p:txBody>
      </p:sp>
      <p:sp>
        <p:nvSpPr>
          <p:cNvPr id="574" name="Google Shape;574;p94"/>
          <p:cNvSpPr txBox="1"/>
          <p:nvPr>
            <p:ph type="title"/>
          </p:nvPr>
        </p:nvSpPr>
        <p:spPr>
          <a:xfrm>
            <a:off x="3543300" y="959325"/>
            <a:ext cx="5556000" cy="15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Elementos que se repiten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5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...en una lista</a:t>
            </a:r>
            <a:endParaRPr/>
          </a:p>
        </p:txBody>
      </p:sp>
      <p:pic>
        <p:nvPicPr>
          <p:cNvPr id="581" name="Google Shape;58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550" y="2188500"/>
            <a:ext cx="10882674" cy="69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6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...en una lista</a:t>
            </a:r>
            <a:endParaRPr/>
          </a:p>
        </p:txBody>
      </p:sp>
      <p:pic>
        <p:nvPicPr>
          <p:cNvPr id="588" name="Google Shape;58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537" y="2188501"/>
            <a:ext cx="10882647" cy="69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7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que comparten aspecto visual y su funcionalidad.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525" y="2188499"/>
            <a:ext cx="10882624" cy="693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8"/>
          <p:cNvSpPr txBox="1"/>
          <p:nvPr>
            <p:ph idx="1" type="subTitle"/>
          </p:nvPr>
        </p:nvSpPr>
        <p:spPr>
          <a:xfrm>
            <a:off x="3549750" y="3113100"/>
            <a:ext cx="5556000" cy="3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Sirven para encapsular lógica.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Permiten juntar muchos comportamientos y aspectos visuales en un solo lugar.</a:t>
            </a:r>
            <a:endParaRPr/>
          </a:p>
        </p:txBody>
      </p:sp>
      <p:sp>
        <p:nvSpPr>
          <p:cNvPr id="602" name="Google Shape;602;p98"/>
          <p:cNvSpPr txBox="1"/>
          <p:nvPr>
            <p:ph type="title"/>
          </p:nvPr>
        </p:nvSpPr>
        <p:spPr>
          <a:xfrm>
            <a:off x="3543300" y="959325"/>
            <a:ext cx="5556000" cy="15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Elementos con una función específica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99" title="airbnb-search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75" y="173825"/>
            <a:ext cx="9328150" cy="69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/>
          <p:nvPr/>
        </p:nvSpPr>
        <p:spPr>
          <a:xfrm>
            <a:off x="685800" y="857674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Biblioteca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73"/>
          <p:cNvSpPr txBox="1"/>
          <p:nvPr/>
        </p:nvSpPr>
        <p:spPr>
          <a:xfrm>
            <a:off x="4100650" y="1102524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(Librería)</a:t>
            </a:r>
            <a:endParaRPr b="1" sz="3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73"/>
          <p:cNvSpPr txBox="1"/>
          <p:nvPr/>
        </p:nvSpPr>
        <p:spPr>
          <a:xfrm>
            <a:off x="685800" y="5448024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Framework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1" name="Google Shape;4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600" y="2258600"/>
            <a:ext cx="3524500" cy="28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8350"/>
            <a:ext cx="9486899" cy="604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/>
          <p:cNvSpPr txBox="1"/>
          <p:nvPr>
            <p:ph type="title"/>
          </p:nvPr>
        </p:nvSpPr>
        <p:spPr>
          <a:xfrm>
            <a:off x="1277850" y="1757926"/>
            <a:ext cx="7236000" cy="3186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Identificar componentes es una habilidad esencial para poder desarrollar aplicaciones de React.</a:t>
            </a:r>
            <a:endParaRPr/>
          </a:p>
        </p:txBody>
      </p:sp>
      <p:sp>
        <p:nvSpPr>
          <p:cNvPr id="621" name="Google Shape;621;p101"/>
          <p:cNvSpPr txBox="1"/>
          <p:nvPr>
            <p:ph idx="2" type="title"/>
          </p:nvPr>
        </p:nvSpPr>
        <p:spPr>
          <a:xfrm>
            <a:off x="1277850" y="6321739"/>
            <a:ext cx="7236000" cy="336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/>
        </p:nvSpPr>
        <p:spPr>
          <a:xfrm>
            <a:off x="685800" y="2680400"/>
            <a:ext cx="87672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¿</a:t>
            </a: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Qué es un Componente?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102"/>
          <p:cNvSpPr txBox="1"/>
          <p:nvPr/>
        </p:nvSpPr>
        <p:spPr>
          <a:xfrm>
            <a:off x="685799" y="4772774"/>
            <a:ext cx="5871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9" name="Google Shape;629;p102"/>
          <p:cNvSpPr txBox="1"/>
          <p:nvPr/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"/>
              <a:buNone/>
            </a:pPr>
            <a:r>
              <a:rPr lang="en-US" sz="211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3"/>
          <p:cNvSpPr txBox="1"/>
          <p:nvPr>
            <p:ph type="title"/>
          </p:nvPr>
        </p:nvSpPr>
        <p:spPr>
          <a:xfrm>
            <a:off x="685800" y="2681558"/>
            <a:ext cx="84201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Lato"/>
              <a:buNone/>
            </a:pPr>
            <a:r>
              <a:rPr lang="en-US" sz="6000">
                <a:solidFill>
                  <a:srgbClr val="FFFFFF"/>
                </a:solidFill>
              </a:rPr>
              <a:t>Introducción</a:t>
            </a:r>
            <a:endParaRPr/>
          </a:p>
        </p:txBody>
      </p:sp>
      <p:sp>
        <p:nvSpPr>
          <p:cNvPr id="635" name="Google Shape;635;p103"/>
          <p:cNvSpPr txBox="1"/>
          <p:nvPr>
            <p:ph idx="1" type="body"/>
          </p:nvPr>
        </p:nvSpPr>
        <p:spPr>
          <a:xfrm>
            <a:off x="685799" y="4774838"/>
            <a:ext cx="58713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103"/>
          <p:cNvSpPr txBox="1"/>
          <p:nvPr/>
        </p:nvSpPr>
        <p:spPr>
          <a:xfrm>
            <a:off x="685800" y="1907925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React Router v4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4"/>
          <p:cNvSpPr txBox="1"/>
          <p:nvPr>
            <p:ph type="title"/>
          </p:nvPr>
        </p:nvSpPr>
        <p:spPr>
          <a:xfrm>
            <a:off x="738098" y="1134579"/>
            <a:ext cx="6517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Multi Page Apps</a:t>
            </a:r>
            <a:endParaRPr/>
          </a:p>
        </p:txBody>
      </p:sp>
      <p:sp>
        <p:nvSpPr>
          <p:cNvPr id="642" name="Google Shape;642;p104"/>
          <p:cNvSpPr txBox="1"/>
          <p:nvPr>
            <p:ph idx="1" type="body"/>
          </p:nvPr>
        </p:nvSpPr>
        <p:spPr>
          <a:xfrm>
            <a:off x="3383350" y="2592924"/>
            <a:ext cx="56703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Cada página implica una petición al servidor. La respuesta usualmente tiene todo el contenido de la página.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5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</a:t>
            </a:r>
            <a:endParaRPr/>
          </a:p>
        </p:txBody>
      </p:sp>
      <p:grpSp>
        <p:nvGrpSpPr>
          <p:cNvPr id="648" name="Google Shape;648;p105"/>
          <p:cNvGrpSpPr/>
          <p:nvPr/>
        </p:nvGrpSpPr>
        <p:grpSpPr>
          <a:xfrm>
            <a:off x="7528803" y="2257343"/>
            <a:ext cx="1285524" cy="1584642"/>
            <a:chOff x="-1" y="0"/>
            <a:chExt cx="1285524" cy="1584008"/>
          </a:xfrm>
        </p:grpSpPr>
        <p:sp>
          <p:nvSpPr>
            <p:cNvPr id="649" name="Google Shape;649;p105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05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651" name="Google Shape;651;p105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cxnSp>
        <p:nvCxnSpPr>
          <p:cNvPr id="652" name="Google Shape;652;p105"/>
          <p:cNvCxnSpPr/>
          <p:nvPr/>
        </p:nvCxnSpPr>
        <p:spPr>
          <a:xfrm>
            <a:off x="5523342" y="2710150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53" name="Google Shape;653;p105"/>
          <p:cNvSpPr txBox="1"/>
          <p:nvPr/>
        </p:nvSpPr>
        <p:spPr>
          <a:xfrm>
            <a:off x="5871904" y="2832122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index.html</a:t>
            </a:r>
            <a:endParaRPr/>
          </a:p>
        </p:txBody>
      </p:sp>
      <p:grpSp>
        <p:nvGrpSpPr>
          <p:cNvPr id="654" name="Google Shape;654;p105"/>
          <p:cNvGrpSpPr/>
          <p:nvPr/>
        </p:nvGrpSpPr>
        <p:grpSpPr>
          <a:xfrm>
            <a:off x="435006" y="1397707"/>
            <a:ext cx="4893633" cy="4498489"/>
            <a:chOff x="334465" y="1351969"/>
            <a:chExt cx="5079017" cy="4636662"/>
          </a:xfrm>
        </p:grpSpPr>
        <p:pic>
          <p:nvPicPr>
            <p:cNvPr descr="Image" id="655" name="Google Shape;655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465" y="1351969"/>
              <a:ext cx="5079017" cy="4636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105"/>
            <p:cNvSpPr/>
            <p:nvPr/>
          </p:nvSpPr>
          <p:spPr>
            <a:xfrm>
              <a:off x="581018" y="1874345"/>
              <a:ext cx="4622100" cy="373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6"/>
          <p:cNvSpPr txBox="1"/>
          <p:nvPr/>
        </p:nvSpPr>
        <p:spPr>
          <a:xfrm>
            <a:off x="4314738" y="4264414"/>
            <a:ext cx="309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6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7pm</a:t>
            </a:r>
            <a:endParaRPr/>
          </a:p>
        </p:txBody>
      </p:sp>
      <p:sp>
        <p:nvSpPr>
          <p:cNvPr id="662" name="Google Shape;662;p106"/>
          <p:cNvSpPr txBox="1"/>
          <p:nvPr/>
        </p:nvSpPr>
        <p:spPr>
          <a:xfrm>
            <a:off x="4344958" y="4504510"/>
            <a:ext cx="24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8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venir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17º</a:t>
            </a:r>
            <a:endParaRPr/>
          </a:p>
        </p:txBody>
      </p:sp>
      <p:sp>
        <p:nvSpPr>
          <p:cNvPr id="663" name="Google Shape;663;p106"/>
          <p:cNvSpPr txBox="1"/>
          <p:nvPr/>
        </p:nvSpPr>
        <p:spPr>
          <a:xfrm>
            <a:off x="4350567" y="4760321"/>
            <a:ext cx="237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8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venir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0%</a:t>
            </a:r>
            <a:endParaRPr/>
          </a:p>
        </p:txBody>
      </p:sp>
      <p:sp>
        <p:nvSpPr>
          <p:cNvPr id="664" name="Google Shape;664;p106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</a:t>
            </a:r>
            <a:endParaRPr/>
          </a:p>
        </p:txBody>
      </p:sp>
      <p:cxnSp>
        <p:nvCxnSpPr>
          <p:cNvPr id="665" name="Google Shape;665;p106"/>
          <p:cNvCxnSpPr/>
          <p:nvPr/>
        </p:nvCxnSpPr>
        <p:spPr>
          <a:xfrm>
            <a:off x="5523342" y="2710150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66" name="Google Shape;666;p106"/>
          <p:cNvCxnSpPr/>
          <p:nvPr/>
        </p:nvCxnSpPr>
        <p:spPr>
          <a:xfrm>
            <a:off x="5523342" y="3200789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667" name="Google Shape;667;p106"/>
          <p:cNvGrpSpPr/>
          <p:nvPr/>
        </p:nvGrpSpPr>
        <p:grpSpPr>
          <a:xfrm>
            <a:off x="7528803" y="2257343"/>
            <a:ext cx="1285524" cy="1584642"/>
            <a:chOff x="-1" y="0"/>
            <a:chExt cx="1285524" cy="1584008"/>
          </a:xfrm>
        </p:grpSpPr>
        <p:sp>
          <p:nvSpPr>
            <p:cNvPr id="668" name="Google Shape;668;p106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06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670" name="Google Shape;670;p106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sp>
        <p:nvSpPr>
          <p:cNvPr id="671" name="Google Shape;671;p106"/>
          <p:cNvSpPr txBox="1"/>
          <p:nvPr/>
        </p:nvSpPr>
        <p:spPr>
          <a:xfrm>
            <a:off x="5871904" y="2832122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index.html</a:t>
            </a:r>
            <a:endParaRPr/>
          </a:p>
        </p:txBody>
      </p:sp>
      <p:pic>
        <p:nvPicPr>
          <p:cNvPr id="672" name="Google Shape;67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5" y="1472037"/>
            <a:ext cx="4855600" cy="42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7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</a:t>
            </a:r>
            <a:endParaRPr/>
          </a:p>
        </p:txBody>
      </p:sp>
      <p:grpSp>
        <p:nvGrpSpPr>
          <p:cNvPr id="678" name="Google Shape;678;p107"/>
          <p:cNvGrpSpPr/>
          <p:nvPr/>
        </p:nvGrpSpPr>
        <p:grpSpPr>
          <a:xfrm>
            <a:off x="7528803" y="2257343"/>
            <a:ext cx="1285524" cy="1584642"/>
            <a:chOff x="-1" y="0"/>
            <a:chExt cx="1285524" cy="1584008"/>
          </a:xfrm>
        </p:grpSpPr>
        <p:sp>
          <p:nvSpPr>
            <p:cNvPr id="679" name="Google Shape;679;p107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07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681" name="Google Shape;681;p107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pic>
        <p:nvPicPr>
          <p:cNvPr id="682" name="Google Shape;68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5" y="1472037"/>
            <a:ext cx="4855600" cy="42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825" y="3056723"/>
            <a:ext cx="4286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8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/manana</a:t>
            </a:r>
            <a:endParaRPr/>
          </a:p>
        </p:txBody>
      </p:sp>
      <p:cxnSp>
        <p:nvCxnSpPr>
          <p:cNvPr id="689" name="Google Shape;689;p108"/>
          <p:cNvCxnSpPr/>
          <p:nvPr/>
        </p:nvCxnSpPr>
        <p:spPr>
          <a:xfrm>
            <a:off x="5523342" y="2710150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690" name="Google Shape;690;p108"/>
          <p:cNvGrpSpPr/>
          <p:nvPr/>
        </p:nvGrpSpPr>
        <p:grpSpPr>
          <a:xfrm>
            <a:off x="7528803" y="2257343"/>
            <a:ext cx="1285524" cy="1584642"/>
            <a:chOff x="-1" y="0"/>
            <a:chExt cx="1285524" cy="1584008"/>
          </a:xfrm>
        </p:grpSpPr>
        <p:sp>
          <p:nvSpPr>
            <p:cNvPr id="691" name="Google Shape;691;p108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08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693" name="Google Shape;693;p108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sp>
        <p:nvSpPr>
          <p:cNvPr id="694" name="Google Shape;694;p108"/>
          <p:cNvSpPr txBox="1"/>
          <p:nvPr/>
        </p:nvSpPr>
        <p:spPr>
          <a:xfrm>
            <a:off x="5500579" y="2832122"/>
            <a:ext cx="1637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manana/index.html</a:t>
            </a:r>
            <a:endParaRPr/>
          </a:p>
        </p:txBody>
      </p:sp>
      <p:grpSp>
        <p:nvGrpSpPr>
          <p:cNvPr id="695" name="Google Shape;695;p108"/>
          <p:cNvGrpSpPr/>
          <p:nvPr/>
        </p:nvGrpSpPr>
        <p:grpSpPr>
          <a:xfrm>
            <a:off x="435006" y="1397707"/>
            <a:ext cx="4893633" cy="4498489"/>
            <a:chOff x="334465" y="1351969"/>
            <a:chExt cx="5079017" cy="4636662"/>
          </a:xfrm>
        </p:grpSpPr>
        <p:pic>
          <p:nvPicPr>
            <p:cNvPr descr="Image" id="696" name="Google Shape;696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465" y="1351969"/>
              <a:ext cx="5079017" cy="4636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108"/>
            <p:cNvSpPr/>
            <p:nvPr/>
          </p:nvSpPr>
          <p:spPr>
            <a:xfrm>
              <a:off x="581018" y="1874345"/>
              <a:ext cx="4622100" cy="373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9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/manana</a:t>
            </a:r>
            <a:endParaRPr/>
          </a:p>
        </p:txBody>
      </p:sp>
      <p:cxnSp>
        <p:nvCxnSpPr>
          <p:cNvPr id="703" name="Google Shape;703;p109"/>
          <p:cNvCxnSpPr/>
          <p:nvPr/>
        </p:nvCxnSpPr>
        <p:spPr>
          <a:xfrm>
            <a:off x="5523342" y="2710150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04" name="Google Shape;704;p109"/>
          <p:cNvCxnSpPr/>
          <p:nvPr/>
        </p:nvCxnSpPr>
        <p:spPr>
          <a:xfrm>
            <a:off x="5523342" y="3200789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705" name="Google Shape;705;p109"/>
          <p:cNvGrpSpPr/>
          <p:nvPr/>
        </p:nvGrpSpPr>
        <p:grpSpPr>
          <a:xfrm>
            <a:off x="7528803" y="2257343"/>
            <a:ext cx="1285524" cy="1584642"/>
            <a:chOff x="-1" y="0"/>
            <a:chExt cx="1285524" cy="1584008"/>
          </a:xfrm>
        </p:grpSpPr>
        <p:sp>
          <p:nvSpPr>
            <p:cNvPr id="706" name="Google Shape;706;p109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09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708" name="Google Shape;708;p109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sp>
        <p:nvSpPr>
          <p:cNvPr id="709" name="Google Shape;709;p109"/>
          <p:cNvSpPr txBox="1"/>
          <p:nvPr/>
        </p:nvSpPr>
        <p:spPr>
          <a:xfrm>
            <a:off x="5500579" y="2832122"/>
            <a:ext cx="1637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manana/index.html</a:t>
            </a:r>
            <a:endParaRPr/>
          </a:p>
        </p:txBody>
      </p:sp>
      <p:pic>
        <p:nvPicPr>
          <p:cNvPr id="710" name="Google Shape;71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25" y="1482690"/>
            <a:ext cx="4796797" cy="42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4"/>
          <p:cNvSpPr txBox="1"/>
          <p:nvPr/>
        </p:nvSpPr>
        <p:spPr>
          <a:xfrm>
            <a:off x="685800" y="857674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Biblioteca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74"/>
          <p:cNvSpPr txBox="1"/>
          <p:nvPr/>
        </p:nvSpPr>
        <p:spPr>
          <a:xfrm>
            <a:off x="4100650" y="1102524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(Librería)</a:t>
            </a:r>
            <a:endParaRPr b="1" sz="3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74"/>
          <p:cNvSpPr txBox="1"/>
          <p:nvPr/>
        </p:nvSpPr>
        <p:spPr>
          <a:xfrm>
            <a:off x="685800" y="5448024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Framework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Google Shape;4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825" y="2172276"/>
            <a:ext cx="3258050" cy="29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0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/manana</a:t>
            </a:r>
            <a:endParaRPr/>
          </a:p>
        </p:txBody>
      </p:sp>
      <p:grpSp>
        <p:nvGrpSpPr>
          <p:cNvPr id="716" name="Google Shape;716;p110"/>
          <p:cNvGrpSpPr/>
          <p:nvPr/>
        </p:nvGrpSpPr>
        <p:grpSpPr>
          <a:xfrm>
            <a:off x="7528803" y="2257343"/>
            <a:ext cx="1285524" cy="1584642"/>
            <a:chOff x="-1" y="0"/>
            <a:chExt cx="1285524" cy="1584008"/>
          </a:xfrm>
        </p:grpSpPr>
        <p:sp>
          <p:nvSpPr>
            <p:cNvPr id="717" name="Google Shape;717;p110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10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719" name="Google Shape;719;p110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pic>
        <p:nvPicPr>
          <p:cNvPr id="720" name="Google Shape;72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25" y="1482690"/>
            <a:ext cx="4796797" cy="42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647" y="3254858"/>
            <a:ext cx="41910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1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/sabado</a:t>
            </a:r>
            <a:endParaRPr/>
          </a:p>
        </p:txBody>
      </p:sp>
      <p:grpSp>
        <p:nvGrpSpPr>
          <p:cNvPr id="727" name="Google Shape;727;p111"/>
          <p:cNvGrpSpPr/>
          <p:nvPr/>
        </p:nvGrpSpPr>
        <p:grpSpPr>
          <a:xfrm>
            <a:off x="7528803" y="2257343"/>
            <a:ext cx="1285524" cy="1584642"/>
            <a:chOff x="-1" y="0"/>
            <a:chExt cx="1285524" cy="1584008"/>
          </a:xfrm>
        </p:grpSpPr>
        <p:sp>
          <p:nvSpPr>
            <p:cNvPr id="728" name="Google Shape;728;p111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11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730" name="Google Shape;730;p111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cxnSp>
        <p:nvCxnSpPr>
          <p:cNvPr id="731" name="Google Shape;731;p111"/>
          <p:cNvCxnSpPr/>
          <p:nvPr/>
        </p:nvCxnSpPr>
        <p:spPr>
          <a:xfrm>
            <a:off x="5523342" y="2710150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32" name="Google Shape;732;p111"/>
          <p:cNvSpPr txBox="1"/>
          <p:nvPr/>
        </p:nvSpPr>
        <p:spPr>
          <a:xfrm>
            <a:off x="5500579" y="2832122"/>
            <a:ext cx="1637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8"/>
              <a:buFont typeface="Lato Light"/>
              <a:buNone/>
            </a:pPr>
            <a:r>
              <a:rPr b="0" i="0" lang="en-US" sz="1608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sabado/index.html</a:t>
            </a:r>
            <a:endParaRPr/>
          </a:p>
        </p:txBody>
      </p:sp>
      <p:grpSp>
        <p:nvGrpSpPr>
          <p:cNvPr id="733" name="Google Shape;733;p111"/>
          <p:cNvGrpSpPr/>
          <p:nvPr/>
        </p:nvGrpSpPr>
        <p:grpSpPr>
          <a:xfrm>
            <a:off x="435006" y="1397707"/>
            <a:ext cx="4893633" cy="4498489"/>
            <a:chOff x="334465" y="1351969"/>
            <a:chExt cx="5079017" cy="4636662"/>
          </a:xfrm>
        </p:grpSpPr>
        <p:pic>
          <p:nvPicPr>
            <p:cNvPr descr="Image" id="734" name="Google Shape;734;p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465" y="1351969"/>
              <a:ext cx="5079017" cy="4636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111"/>
            <p:cNvSpPr/>
            <p:nvPr/>
          </p:nvSpPr>
          <p:spPr>
            <a:xfrm>
              <a:off x="581018" y="1874345"/>
              <a:ext cx="4622100" cy="373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2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/sabado</a:t>
            </a:r>
            <a:endParaRPr/>
          </a:p>
        </p:txBody>
      </p:sp>
      <p:grpSp>
        <p:nvGrpSpPr>
          <p:cNvPr id="741" name="Google Shape;741;p112"/>
          <p:cNvGrpSpPr/>
          <p:nvPr/>
        </p:nvGrpSpPr>
        <p:grpSpPr>
          <a:xfrm>
            <a:off x="7528803" y="2257343"/>
            <a:ext cx="1285524" cy="1584642"/>
            <a:chOff x="-1" y="0"/>
            <a:chExt cx="1285524" cy="1584008"/>
          </a:xfrm>
        </p:grpSpPr>
        <p:sp>
          <p:nvSpPr>
            <p:cNvPr id="742" name="Google Shape;742;p112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12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744" name="Google Shape;744;p112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cxnSp>
        <p:nvCxnSpPr>
          <p:cNvPr id="745" name="Google Shape;745;p112"/>
          <p:cNvCxnSpPr/>
          <p:nvPr/>
        </p:nvCxnSpPr>
        <p:spPr>
          <a:xfrm>
            <a:off x="5523342" y="2710150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46" name="Google Shape;746;p112"/>
          <p:cNvCxnSpPr/>
          <p:nvPr/>
        </p:nvCxnSpPr>
        <p:spPr>
          <a:xfrm>
            <a:off x="5523342" y="3200789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47" name="Google Shape;747;p112"/>
          <p:cNvSpPr txBox="1"/>
          <p:nvPr/>
        </p:nvSpPr>
        <p:spPr>
          <a:xfrm>
            <a:off x="5500579" y="2832122"/>
            <a:ext cx="1637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8"/>
              <a:buFont typeface="Lato Light"/>
              <a:buNone/>
            </a:pPr>
            <a:r>
              <a:rPr b="0" i="0" lang="en-US" sz="1608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sabado/index.html</a:t>
            </a:r>
            <a:endParaRPr/>
          </a:p>
        </p:txBody>
      </p:sp>
      <p:pic>
        <p:nvPicPr>
          <p:cNvPr id="748" name="Google Shape;74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23" y="1451306"/>
            <a:ext cx="4798425" cy="4202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3"/>
          <p:cNvSpPr txBox="1"/>
          <p:nvPr>
            <p:ph type="title"/>
          </p:nvPr>
        </p:nvSpPr>
        <p:spPr>
          <a:xfrm>
            <a:off x="738098" y="1134579"/>
            <a:ext cx="6517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Single Page Apps (SPA)</a:t>
            </a:r>
            <a:endParaRPr/>
          </a:p>
        </p:txBody>
      </p:sp>
      <p:sp>
        <p:nvSpPr>
          <p:cNvPr id="754" name="Google Shape;754;p113"/>
          <p:cNvSpPr txBox="1"/>
          <p:nvPr>
            <p:ph idx="1" type="body"/>
          </p:nvPr>
        </p:nvSpPr>
        <p:spPr>
          <a:xfrm>
            <a:off x="3383350" y="2592924"/>
            <a:ext cx="56703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Aplicaciones que cargan una sola página de HTML y cualquier actualización la hacen re-escribiendo el HTML que ya tenía.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9" name="Google Shape;759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65" y="1352554"/>
            <a:ext cx="5079017" cy="4638667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4"/>
          <p:cNvSpPr/>
          <p:nvPr/>
        </p:nvSpPr>
        <p:spPr>
          <a:xfrm>
            <a:off x="581018" y="1875156"/>
            <a:ext cx="4622100" cy="373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1" name="Google Shape;761;p114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</a:t>
            </a:r>
            <a:endParaRPr/>
          </a:p>
        </p:txBody>
      </p:sp>
      <p:grpSp>
        <p:nvGrpSpPr>
          <p:cNvPr id="762" name="Google Shape;762;p114"/>
          <p:cNvGrpSpPr/>
          <p:nvPr/>
        </p:nvGrpSpPr>
        <p:grpSpPr>
          <a:xfrm>
            <a:off x="7528803" y="2626293"/>
            <a:ext cx="1285524" cy="1584642"/>
            <a:chOff x="-1" y="0"/>
            <a:chExt cx="1285524" cy="1584008"/>
          </a:xfrm>
        </p:grpSpPr>
        <p:sp>
          <p:nvSpPr>
            <p:cNvPr id="763" name="Google Shape;763;p114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14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765" name="Google Shape;765;p114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cxnSp>
        <p:nvCxnSpPr>
          <p:cNvPr id="766" name="Google Shape;766;p114"/>
          <p:cNvCxnSpPr/>
          <p:nvPr/>
        </p:nvCxnSpPr>
        <p:spPr>
          <a:xfrm>
            <a:off x="5523342" y="2074875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67" name="Google Shape;767;p114"/>
          <p:cNvSpPr txBox="1"/>
          <p:nvPr/>
        </p:nvSpPr>
        <p:spPr>
          <a:xfrm>
            <a:off x="5871904" y="2196848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index.html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72" name="Google Shape;7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65" y="1352554"/>
            <a:ext cx="5079017" cy="4638667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15"/>
          <p:cNvSpPr/>
          <p:nvPr/>
        </p:nvSpPr>
        <p:spPr>
          <a:xfrm>
            <a:off x="581018" y="1875156"/>
            <a:ext cx="4622100" cy="373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4" name="Google Shape;774;p115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</a:t>
            </a:r>
            <a:endParaRPr/>
          </a:p>
        </p:txBody>
      </p:sp>
      <p:grpSp>
        <p:nvGrpSpPr>
          <p:cNvPr id="775" name="Google Shape;775;p115"/>
          <p:cNvGrpSpPr/>
          <p:nvPr/>
        </p:nvGrpSpPr>
        <p:grpSpPr>
          <a:xfrm>
            <a:off x="7528803" y="2626293"/>
            <a:ext cx="1285524" cy="1584642"/>
            <a:chOff x="-1" y="0"/>
            <a:chExt cx="1285524" cy="1584008"/>
          </a:xfrm>
        </p:grpSpPr>
        <p:sp>
          <p:nvSpPr>
            <p:cNvPr id="776" name="Google Shape;776;p115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15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sp>
        <p:nvSpPr>
          <p:cNvPr id="778" name="Google Shape;778;p115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cxnSp>
        <p:nvCxnSpPr>
          <p:cNvPr id="779" name="Google Shape;779;p115"/>
          <p:cNvCxnSpPr/>
          <p:nvPr/>
        </p:nvCxnSpPr>
        <p:spPr>
          <a:xfrm>
            <a:off x="5523342" y="2074875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80" name="Google Shape;780;p115"/>
          <p:cNvSpPr txBox="1"/>
          <p:nvPr/>
        </p:nvSpPr>
        <p:spPr>
          <a:xfrm>
            <a:off x="5871904" y="2196848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index.html</a:t>
            </a:r>
            <a:endParaRPr/>
          </a:p>
        </p:txBody>
      </p:sp>
      <p:cxnSp>
        <p:nvCxnSpPr>
          <p:cNvPr id="781" name="Google Shape;781;p115"/>
          <p:cNvCxnSpPr/>
          <p:nvPr/>
        </p:nvCxnSpPr>
        <p:spPr>
          <a:xfrm>
            <a:off x="5523342" y="2074875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82" name="Google Shape;782;p115"/>
          <p:cNvCxnSpPr/>
          <p:nvPr/>
        </p:nvCxnSpPr>
        <p:spPr>
          <a:xfrm>
            <a:off x="5523342" y="2565514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83" name="Google Shape;783;p115"/>
          <p:cNvSpPr txBox="1"/>
          <p:nvPr/>
        </p:nvSpPr>
        <p:spPr>
          <a:xfrm>
            <a:off x="5871904" y="2196848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index.html</a:t>
            </a:r>
            <a:endParaRPr/>
          </a:p>
        </p:txBody>
      </p:sp>
      <p:cxnSp>
        <p:nvCxnSpPr>
          <p:cNvPr id="784" name="Google Shape;784;p115"/>
          <p:cNvCxnSpPr/>
          <p:nvPr/>
        </p:nvCxnSpPr>
        <p:spPr>
          <a:xfrm>
            <a:off x="5523342" y="3001216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85" name="Google Shape;785;p115"/>
          <p:cNvSpPr txBox="1"/>
          <p:nvPr/>
        </p:nvSpPr>
        <p:spPr>
          <a:xfrm>
            <a:off x="5615064" y="3123190"/>
            <a:ext cx="140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16"/>
              <a:buFont typeface="Lato Light"/>
              <a:buNone/>
            </a:pPr>
            <a:r>
              <a:rPr b="0" i="0" lang="en-US" sz="1416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GET /api/weather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6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</a:t>
            </a:r>
            <a:endParaRPr/>
          </a:p>
        </p:txBody>
      </p:sp>
      <p:cxnSp>
        <p:nvCxnSpPr>
          <p:cNvPr id="791" name="Google Shape;791;p116"/>
          <p:cNvCxnSpPr/>
          <p:nvPr/>
        </p:nvCxnSpPr>
        <p:spPr>
          <a:xfrm>
            <a:off x="5523342" y="2074875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92" name="Google Shape;792;p116"/>
          <p:cNvCxnSpPr/>
          <p:nvPr/>
        </p:nvCxnSpPr>
        <p:spPr>
          <a:xfrm>
            <a:off x="5523342" y="2565514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93" name="Google Shape;793;p116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sp>
        <p:nvSpPr>
          <p:cNvPr id="794" name="Google Shape;794;p116"/>
          <p:cNvSpPr txBox="1"/>
          <p:nvPr/>
        </p:nvSpPr>
        <p:spPr>
          <a:xfrm>
            <a:off x="5871904" y="2196848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index.html</a:t>
            </a:r>
            <a:endParaRPr/>
          </a:p>
        </p:txBody>
      </p:sp>
      <p:grpSp>
        <p:nvGrpSpPr>
          <p:cNvPr id="795" name="Google Shape;795;p116"/>
          <p:cNvGrpSpPr/>
          <p:nvPr/>
        </p:nvGrpSpPr>
        <p:grpSpPr>
          <a:xfrm>
            <a:off x="7528803" y="2626293"/>
            <a:ext cx="1285524" cy="1584642"/>
            <a:chOff x="-1" y="0"/>
            <a:chExt cx="1285524" cy="1584008"/>
          </a:xfrm>
        </p:grpSpPr>
        <p:sp>
          <p:nvSpPr>
            <p:cNvPr id="796" name="Google Shape;796;p116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16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cxnSp>
        <p:nvCxnSpPr>
          <p:cNvPr id="798" name="Google Shape;798;p116"/>
          <p:cNvCxnSpPr/>
          <p:nvPr/>
        </p:nvCxnSpPr>
        <p:spPr>
          <a:xfrm>
            <a:off x="5523342" y="3001216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99" name="Google Shape;799;p116"/>
          <p:cNvCxnSpPr/>
          <p:nvPr/>
        </p:nvCxnSpPr>
        <p:spPr>
          <a:xfrm>
            <a:off x="5523342" y="3491857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00" name="Google Shape;800;p116"/>
          <p:cNvSpPr txBox="1"/>
          <p:nvPr/>
        </p:nvSpPr>
        <p:spPr>
          <a:xfrm>
            <a:off x="5325816" y="3123189"/>
            <a:ext cx="1986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4"/>
              <a:buFont typeface="Lato Light"/>
              <a:buNone/>
            </a:pPr>
            <a:r>
              <a:rPr b="0" i="0" lang="en-US" sz="1464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GET /api/weather/today</a:t>
            </a:r>
            <a:endParaRPr/>
          </a:p>
        </p:txBody>
      </p:sp>
      <p:pic>
        <p:nvPicPr>
          <p:cNvPr id="801" name="Google Shape;80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5" y="1472037"/>
            <a:ext cx="4855600" cy="42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6" name="Google Shape;806;p117"/>
          <p:cNvCxnSpPr/>
          <p:nvPr/>
        </p:nvCxnSpPr>
        <p:spPr>
          <a:xfrm>
            <a:off x="5523342" y="2074875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807" name="Google Shape;807;p117"/>
          <p:cNvCxnSpPr/>
          <p:nvPr/>
        </p:nvCxnSpPr>
        <p:spPr>
          <a:xfrm>
            <a:off x="5523342" y="2565514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08" name="Google Shape;808;p117"/>
          <p:cNvSpPr txBox="1"/>
          <p:nvPr/>
        </p:nvSpPr>
        <p:spPr>
          <a:xfrm>
            <a:off x="5871904" y="2196848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index.html</a:t>
            </a:r>
            <a:endParaRPr/>
          </a:p>
        </p:txBody>
      </p:sp>
      <p:grpSp>
        <p:nvGrpSpPr>
          <p:cNvPr id="809" name="Google Shape;809;p117"/>
          <p:cNvGrpSpPr/>
          <p:nvPr/>
        </p:nvGrpSpPr>
        <p:grpSpPr>
          <a:xfrm>
            <a:off x="7528803" y="2626293"/>
            <a:ext cx="1285524" cy="1584642"/>
            <a:chOff x="-1" y="0"/>
            <a:chExt cx="1285524" cy="1584008"/>
          </a:xfrm>
        </p:grpSpPr>
        <p:sp>
          <p:nvSpPr>
            <p:cNvPr id="810" name="Google Shape;810;p117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17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cxnSp>
        <p:nvCxnSpPr>
          <p:cNvPr id="812" name="Google Shape;812;p117"/>
          <p:cNvCxnSpPr/>
          <p:nvPr/>
        </p:nvCxnSpPr>
        <p:spPr>
          <a:xfrm>
            <a:off x="5523342" y="3001216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813" name="Google Shape;813;p117"/>
          <p:cNvCxnSpPr/>
          <p:nvPr/>
        </p:nvCxnSpPr>
        <p:spPr>
          <a:xfrm>
            <a:off x="5523342" y="3491857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14" name="Google Shape;814;p117"/>
          <p:cNvSpPr txBox="1"/>
          <p:nvPr/>
        </p:nvSpPr>
        <p:spPr>
          <a:xfrm>
            <a:off x="5325816" y="3123190"/>
            <a:ext cx="1986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4"/>
              <a:buFont typeface="Lato Light"/>
              <a:buNone/>
            </a:pPr>
            <a:r>
              <a:rPr b="0" i="0" lang="en-US" sz="1464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GET /api/weather/today</a:t>
            </a:r>
            <a:endParaRPr/>
          </a:p>
        </p:txBody>
      </p:sp>
      <p:sp>
        <p:nvSpPr>
          <p:cNvPr id="815" name="Google Shape;815;p117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/manana</a:t>
            </a:r>
            <a:endParaRPr/>
          </a:p>
        </p:txBody>
      </p:sp>
      <p:sp>
        <p:nvSpPr>
          <p:cNvPr id="816" name="Google Shape;816;p117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cxnSp>
        <p:nvCxnSpPr>
          <p:cNvPr id="817" name="Google Shape;817;p117"/>
          <p:cNvCxnSpPr/>
          <p:nvPr/>
        </p:nvCxnSpPr>
        <p:spPr>
          <a:xfrm>
            <a:off x="5523342" y="3852487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818" name="Google Shape;818;p117"/>
          <p:cNvCxnSpPr/>
          <p:nvPr/>
        </p:nvCxnSpPr>
        <p:spPr>
          <a:xfrm>
            <a:off x="5523342" y="4343126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19" name="Google Shape;819;p117"/>
          <p:cNvSpPr txBox="1"/>
          <p:nvPr/>
        </p:nvSpPr>
        <p:spPr>
          <a:xfrm>
            <a:off x="5325816" y="3999870"/>
            <a:ext cx="1986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48"/>
              <a:buFont typeface="Lato Light"/>
              <a:buNone/>
            </a:pPr>
            <a:r>
              <a:rPr b="0" i="0" lang="en-US" sz="1248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GET /api/weather/tomorrow</a:t>
            </a:r>
            <a:endParaRPr/>
          </a:p>
        </p:txBody>
      </p:sp>
      <p:pic>
        <p:nvPicPr>
          <p:cNvPr id="820" name="Google Shape;82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25" y="1482690"/>
            <a:ext cx="4796797" cy="42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18"/>
          <p:cNvSpPr txBox="1"/>
          <p:nvPr/>
        </p:nvSpPr>
        <p:spPr>
          <a:xfrm>
            <a:off x="530218" y="104072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url: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2112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/sabado</a:t>
            </a:r>
            <a:endParaRPr/>
          </a:p>
        </p:txBody>
      </p:sp>
      <p:sp>
        <p:nvSpPr>
          <p:cNvPr id="826" name="Google Shape;826;p118"/>
          <p:cNvSpPr txBox="1"/>
          <p:nvPr/>
        </p:nvSpPr>
        <p:spPr>
          <a:xfrm>
            <a:off x="2426809" y="5738937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 Light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Client</a:t>
            </a:r>
            <a:endParaRPr/>
          </a:p>
        </p:txBody>
      </p:sp>
      <p:cxnSp>
        <p:nvCxnSpPr>
          <p:cNvPr id="827" name="Google Shape;827;p118"/>
          <p:cNvCxnSpPr/>
          <p:nvPr/>
        </p:nvCxnSpPr>
        <p:spPr>
          <a:xfrm>
            <a:off x="5523342" y="2074875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828" name="Google Shape;828;p118"/>
          <p:cNvCxnSpPr/>
          <p:nvPr/>
        </p:nvCxnSpPr>
        <p:spPr>
          <a:xfrm>
            <a:off x="5523342" y="2565514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29" name="Google Shape;829;p118"/>
          <p:cNvSpPr txBox="1"/>
          <p:nvPr/>
        </p:nvSpPr>
        <p:spPr>
          <a:xfrm>
            <a:off x="5871904" y="2196848"/>
            <a:ext cx="89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Lato Light"/>
              <a:buNone/>
            </a:pPr>
            <a:r>
              <a:rPr b="0" i="0" lang="en-US" sz="156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index.html</a:t>
            </a:r>
            <a:endParaRPr/>
          </a:p>
        </p:txBody>
      </p:sp>
      <p:grpSp>
        <p:nvGrpSpPr>
          <p:cNvPr id="830" name="Google Shape;830;p118"/>
          <p:cNvGrpSpPr/>
          <p:nvPr/>
        </p:nvGrpSpPr>
        <p:grpSpPr>
          <a:xfrm>
            <a:off x="7528803" y="2626293"/>
            <a:ext cx="1285524" cy="1584642"/>
            <a:chOff x="-1" y="0"/>
            <a:chExt cx="1285524" cy="1584008"/>
          </a:xfrm>
        </p:grpSpPr>
        <p:sp>
          <p:nvSpPr>
            <p:cNvPr id="831" name="Google Shape;831;p118"/>
            <p:cNvSpPr/>
            <p:nvPr/>
          </p:nvSpPr>
          <p:spPr>
            <a:xfrm>
              <a:off x="-1" y="0"/>
              <a:ext cx="1285524" cy="1203984"/>
            </a:xfrm>
            <a:custGeom>
              <a:rect b="b" l="l" r="r" t="t"/>
              <a:pathLst>
                <a:path extrusionOk="0" h="21600" w="21600">
                  <a:moveTo>
                    <a:pt x="13837" y="1924"/>
                  </a:moveTo>
                  <a:lnTo>
                    <a:pt x="13837" y="4065"/>
                  </a:lnTo>
                  <a:lnTo>
                    <a:pt x="1519" y="4065"/>
                  </a:lnTo>
                  <a:lnTo>
                    <a:pt x="1519" y="1924"/>
                  </a:lnTo>
                  <a:close/>
                  <a:moveTo>
                    <a:pt x="19237" y="1497"/>
                  </a:moveTo>
                  <a:lnTo>
                    <a:pt x="19574" y="1713"/>
                  </a:lnTo>
                  <a:lnTo>
                    <a:pt x="20081" y="1924"/>
                  </a:lnTo>
                  <a:lnTo>
                    <a:pt x="20252" y="2352"/>
                  </a:lnTo>
                  <a:lnTo>
                    <a:pt x="20419" y="2995"/>
                  </a:lnTo>
                  <a:lnTo>
                    <a:pt x="20252" y="3638"/>
                  </a:lnTo>
                  <a:lnTo>
                    <a:pt x="20081" y="4065"/>
                  </a:lnTo>
                  <a:lnTo>
                    <a:pt x="19574" y="4281"/>
                  </a:lnTo>
                  <a:lnTo>
                    <a:pt x="19237" y="4492"/>
                  </a:lnTo>
                  <a:lnTo>
                    <a:pt x="18733" y="4281"/>
                  </a:lnTo>
                  <a:lnTo>
                    <a:pt x="18396" y="4065"/>
                  </a:lnTo>
                  <a:lnTo>
                    <a:pt x="18056" y="3638"/>
                  </a:lnTo>
                  <a:lnTo>
                    <a:pt x="18056" y="2352"/>
                  </a:lnTo>
                  <a:lnTo>
                    <a:pt x="18396" y="1924"/>
                  </a:lnTo>
                  <a:lnTo>
                    <a:pt x="18733" y="1713"/>
                  </a:lnTo>
                  <a:lnTo>
                    <a:pt x="19237" y="1497"/>
                  </a:lnTo>
                  <a:close/>
                  <a:moveTo>
                    <a:pt x="0" y="0"/>
                  </a:moveTo>
                  <a:lnTo>
                    <a:pt x="0" y="5989"/>
                  </a:lnTo>
                  <a:lnTo>
                    <a:pt x="21600" y="5989"/>
                  </a:lnTo>
                  <a:lnTo>
                    <a:pt x="21600" y="0"/>
                  </a:lnTo>
                  <a:close/>
                  <a:moveTo>
                    <a:pt x="13837" y="9838"/>
                  </a:moveTo>
                  <a:lnTo>
                    <a:pt x="13837" y="11762"/>
                  </a:lnTo>
                  <a:lnTo>
                    <a:pt x="1519" y="11762"/>
                  </a:lnTo>
                  <a:lnTo>
                    <a:pt x="1519" y="9838"/>
                  </a:lnTo>
                  <a:close/>
                  <a:moveTo>
                    <a:pt x="19574" y="9411"/>
                  </a:moveTo>
                  <a:lnTo>
                    <a:pt x="20081" y="9838"/>
                  </a:lnTo>
                  <a:lnTo>
                    <a:pt x="20252" y="10265"/>
                  </a:lnTo>
                  <a:lnTo>
                    <a:pt x="20419" y="10908"/>
                  </a:lnTo>
                  <a:lnTo>
                    <a:pt x="20252" y="11335"/>
                  </a:lnTo>
                  <a:lnTo>
                    <a:pt x="20081" y="11762"/>
                  </a:lnTo>
                  <a:lnTo>
                    <a:pt x="19574" y="12189"/>
                  </a:lnTo>
                  <a:lnTo>
                    <a:pt x="18733" y="12189"/>
                  </a:lnTo>
                  <a:lnTo>
                    <a:pt x="18396" y="11762"/>
                  </a:lnTo>
                  <a:lnTo>
                    <a:pt x="18056" y="11335"/>
                  </a:lnTo>
                  <a:lnTo>
                    <a:pt x="18056" y="10265"/>
                  </a:lnTo>
                  <a:lnTo>
                    <a:pt x="18396" y="9838"/>
                  </a:lnTo>
                  <a:lnTo>
                    <a:pt x="18733" y="9411"/>
                  </a:lnTo>
                  <a:close/>
                  <a:moveTo>
                    <a:pt x="0" y="7913"/>
                  </a:moveTo>
                  <a:lnTo>
                    <a:pt x="0" y="13687"/>
                  </a:lnTo>
                  <a:lnTo>
                    <a:pt x="21600" y="13687"/>
                  </a:lnTo>
                  <a:lnTo>
                    <a:pt x="21600" y="7913"/>
                  </a:lnTo>
                  <a:close/>
                  <a:moveTo>
                    <a:pt x="13837" y="17751"/>
                  </a:moveTo>
                  <a:lnTo>
                    <a:pt x="13837" y="19676"/>
                  </a:lnTo>
                  <a:lnTo>
                    <a:pt x="1519" y="19676"/>
                  </a:lnTo>
                  <a:lnTo>
                    <a:pt x="1519" y="17751"/>
                  </a:lnTo>
                  <a:close/>
                  <a:moveTo>
                    <a:pt x="19237" y="17108"/>
                  </a:moveTo>
                  <a:lnTo>
                    <a:pt x="19574" y="17324"/>
                  </a:lnTo>
                  <a:lnTo>
                    <a:pt x="20081" y="17535"/>
                  </a:lnTo>
                  <a:lnTo>
                    <a:pt x="20252" y="18178"/>
                  </a:lnTo>
                  <a:lnTo>
                    <a:pt x="20419" y="18605"/>
                  </a:lnTo>
                  <a:lnTo>
                    <a:pt x="20252" y="19248"/>
                  </a:lnTo>
                  <a:lnTo>
                    <a:pt x="20081" y="19676"/>
                  </a:lnTo>
                  <a:lnTo>
                    <a:pt x="19574" y="20103"/>
                  </a:lnTo>
                  <a:lnTo>
                    <a:pt x="18733" y="20103"/>
                  </a:lnTo>
                  <a:lnTo>
                    <a:pt x="18396" y="19676"/>
                  </a:lnTo>
                  <a:lnTo>
                    <a:pt x="18056" y="19248"/>
                  </a:lnTo>
                  <a:lnTo>
                    <a:pt x="18056" y="18178"/>
                  </a:lnTo>
                  <a:lnTo>
                    <a:pt x="18396" y="17535"/>
                  </a:lnTo>
                  <a:lnTo>
                    <a:pt x="18733" y="17324"/>
                  </a:lnTo>
                  <a:lnTo>
                    <a:pt x="19237" y="17108"/>
                  </a:lnTo>
                  <a:close/>
                  <a:moveTo>
                    <a:pt x="0" y="1561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6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18"/>
            <p:cNvSpPr txBox="1"/>
            <p:nvPr/>
          </p:nvSpPr>
          <p:spPr>
            <a:xfrm>
              <a:off x="195597" y="1272308"/>
              <a:ext cx="894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12"/>
                <a:buFont typeface="Lato Light"/>
                <a:buNone/>
              </a:pPr>
              <a:r>
                <a:rPr b="0" i="0" lang="en-US" sz="2112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Server</a:t>
              </a:r>
              <a:endParaRPr/>
            </a:p>
          </p:txBody>
        </p:sp>
      </p:grpSp>
      <p:cxnSp>
        <p:nvCxnSpPr>
          <p:cNvPr id="833" name="Google Shape;833;p118"/>
          <p:cNvCxnSpPr/>
          <p:nvPr/>
        </p:nvCxnSpPr>
        <p:spPr>
          <a:xfrm>
            <a:off x="5523342" y="3001216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834" name="Google Shape;834;p118"/>
          <p:cNvCxnSpPr/>
          <p:nvPr/>
        </p:nvCxnSpPr>
        <p:spPr>
          <a:xfrm>
            <a:off x="5523342" y="3491857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35" name="Google Shape;835;p118"/>
          <p:cNvSpPr txBox="1"/>
          <p:nvPr/>
        </p:nvSpPr>
        <p:spPr>
          <a:xfrm>
            <a:off x="5325816" y="3123190"/>
            <a:ext cx="1986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4"/>
              <a:buFont typeface="Lato Light"/>
              <a:buNone/>
            </a:pPr>
            <a:r>
              <a:rPr b="0" i="0" lang="en-US" sz="1464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GET /api/weather/today</a:t>
            </a:r>
            <a:endParaRPr/>
          </a:p>
        </p:txBody>
      </p:sp>
      <p:cxnSp>
        <p:nvCxnSpPr>
          <p:cNvPr id="836" name="Google Shape;836;p118"/>
          <p:cNvCxnSpPr/>
          <p:nvPr/>
        </p:nvCxnSpPr>
        <p:spPr>
          <a:xfrm>
            <a:off x="5523342" y="3852487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837" name="Google Shape;837;p118"/>
          <p:cNvCxnSpPr/>
          <p:nvPr/>
        </p:nvCxnSpPr>
        <p:spPr>
          <a:xfrm>
            <a:off x="5523342" y="4343126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38" name="Google Shape;838;p118"/>
          <p:cNvSpPr txBox="1"/>
          <p:nvPr/>
        </p:nvSpPr>
        <p:spPr>
          <a:xfrm>
            <a:off x="5325816" y="3999871"/>
            <a:ext cx="1986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48"/>
              <a:buFont typeface="Lato Light"/>
              <a:buNone/>
            </a:pPr>
            <a:r>
              <a:rPr b="0" i="0" lang="en-US" sz="1248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GET /api/weather/tomorrow</a:t>
            </a:r>
            <a:endParaRPr/>
          </a:p>
        </p:txBody>
      </p:sp>
      <p:cxnSp>
        <p:nvCxnSpPr>
          <p:cNvPr id="839" name="Google Shape;839;p118"/>
          <p:cNvCxnSpPr/>
          <p:nvPr/>
        </p:nvCxnSpPr>
        <p:spPr>
          <a:xfrm>
            <a:off x="5523342" y="4728366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840" name="Google Shape;840;p118"/>
          <p:cNvCxnSpPr/>
          <p:nvPr/>
        </p:nvCxnSpPr>
        <p:spPr>
          <a:xfrm>
            <a:off x="5523342" y="5219005"/>
            <a:ext cx="1591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41" name="Google Shape;841;p118"/>
          <p:cNvSpPr txBox="1"/>
          <p:nvPr/>
        </p:nvSpPr>
        <p:spPr>
          <a:xfrm>
            <a:off x="5325816" y="4875751"/>
            <a:ext cx="1986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2"/>
              <a:buFont typeface="Lato Light"/>
              <a:buNone/>
            </a:pPr>
            <a:r>
              <a:rPr b="0" i="0" lang="en-US" sz="1392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GET /api/weather/sabado</a:t>
            </a:r>
            <a:endParaRPr/>
          </a:p>
        </p:txBody>
      </p:sp>
      <p:pic>
        <p:nvPicPr>
          <p:cNvPr id="842" name="Google Shape;84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23" y="1451306"/>
            <a:ext cx="4798425" cy="4202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19"/>
          <p:cNvSpPr txBox="1"/>
          <p:nvPr>
            <p:ph type="title"/>
          </p:nvPr>
        </p:nvSpPr>
        <p:spPr>
          <a:xfrm>
            <a:off x="738098" y="1134579"/>
            <a:ext cx="6517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React Router (v4)</a:t>
            </a:r>
            <a:endParaRPr/>
          </a:p>
        </p:txBody>
      </p:sp>
      <p:sp>
        <p:nvSpPr>
          <p:cNvPr id="848" name="Google Shape;848;p119"/>
          <p:cNvSpPr txBox="1"/>
          <p:nvPr>
            <p:ph idx="1" type="body"/>
          </p:nvPr>
        </p:nvSpPr>
        <p:spPr>
          <a:xfrm>
            <a:off x="3383350" y="2592924"/>
            <a:ext cx="56703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06526" lvl="0" marL="44348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10"/>
              <a:t>Nos da las herramientas para poder hacer SPA fácilmente.</a:t>
            </a:r>
            <a:endParaRPr/>
          </a:p>
          <a:p>
            <a:pPr indent="-406526" lvl="0" marL="443483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-US" sz="2910"/>
              <a:t>Usaremos 4 componentes:</a:t>
            </a:r>
            <a:endParaRPr/>
          </a:p>
          <a:p>
            <a:pPr indent="-406526" lvl="1" marL="911604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-US" sz="2910">
                <a:latin typeface="Roboto Mono"/>
                <a:ea typeface="Roboto Mono"/>
                <a:cs typeface="Roboto Mono"/>
                <a:sym typeface="Roboto Mono"/>
              </a:rPr>
              <a:t>BrowserRouter</a:t>
            </a:r>
            <a:endParaRPr/>
          </a:p>
          <a:p>
            <a:pPr indent="-406526" lvl="1" marL="911604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-US" sz="2910">
                <a:latin typeface="Roboto Mono"/>
                <a:ea typeface="Roboto Mono"/>
                <a:cs typeface="Roboto Mono"/>
                <a:sym typeface="Roboto Mono"/>
              </a:rPr>
              <a:t>Route</a:t>
            </a:r>
            <a:endParaRPr/>
          </a:p>
          <a:p>
            <a:pPr indent="-406526" lvl="1" marL="911604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-US" sz="2910"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endParaRPr/>
          </a:p>
          <a:p>
            <a:pPr indent="-406526" lvl="1" marL="911604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-US" sz="2910">
                <a:latin typeface="Roboto Mono"/>
                <a:ea typeface="Roboto Mono"/>
                <a:cs typeface="Roboto Mono"/>
                <a:sym typeface="Roboto Mono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5"/>
          <p:cNvSpPr txBox="1"/>
          <p:nvPr/>
        </p:nvSpPr>
        <p:spPr>
          <a:xfrm>
            <a:off x="685800" y="1586999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React es declarativo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7" name="Google Shape;43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600" y="2930212"/>
            <a:ext cx="3524500" cy="28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20"/>
          <p:cNvSpPr txBox="1"/>
          <p:nvPr>
            <p:ph type="title"/>
          </p:nvPr>
        </p:nvSpPr>
        <p:spPr>
          <a:xfrm>
            <a:off x="685800" y="1068837"/>
            <a:ext cx="8420100" cy="5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</a:pPr>
            <a:r>
              <a:rPr lang="en-US" sz="2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&lt;BrowserRouter&gt;</a:t>
            </a:r>
            <a:endParaRPr/>
          </a:p>
        </p:txBody>
      </p:sp>
      <p:sp>
        <p:nvSpPr>
          <p:cNvPr id="854" name="Google Shape;854;p120"/>
          <p:cNvSpPr txBox="1"/>
          <p:nvPr/>
        </p:nvSpPr>
        <p:spPr>
          <a:xfrm>
            <a:off x="685799" y="1665956"/>
            <a:ext cx="7009200" cy="4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DD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React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en-US" sz="1800" u="none" cap="none" strike="noStrike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react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';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DD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BrowserRouter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en-US" sz="1800" u="none" cap="none" strike="noStrike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react-router-dom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';</a:t>
            </a:r>
            <a:endParaRPr b="0" i="0" sz="1400" u="none" cap="none" strike="noStrike">
              <a:solidFill>
                <a:srgbClr val="E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FFFF"/>
              </a:buClr>
              <a:buSzPts val="1400"/>
              <a:buFont typeface="Roboto Mono"/>
              <a:buNone/>
            </a:pPr>
            <a:r>
              <a:t/>
            </a:r>
            <a:endParaRPr i="0" sz="1400" u="none" cap="none" strike="noStrike">
              <a:solidFill>
                <a:srgbClr val="EE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DD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React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1800" u="none" cap="none" strike="noStrike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Component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i="0" sz="1400" u="none" cap="none" strike="noStrike">
              <a:solidFill>
                <a:srgbClr val="E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FF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-US" sz="1800" u="none" cap="none" strike="noStrike">
                <a:solidFill>
                  <a:srgbClr val="82AAFF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i="0" sz="1400" u="none" cap="none" strike="noStrike">
              <a:solidFill>
                <a:srgbClr val="E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FF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400" u="none" cap="none" strike="noStrike">
              <a:solidFill>
                <a:srgbClr val="E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FF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-US" sz="1800" u="none" cap="none" strike="noStrike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BrowserRouter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1400" u="none" cap="none" strike="noStrike">
              <a:solidFill>
                <a:srgbClr val="E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FF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0" i="0" lang="en-US" sz="1800" u="none" cap="none" strike="noStrike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FF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0" i="0" lang="en-US" sz="1800" u="none" cap="none" strike="noStrike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BrowserRouter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1400" u="none" cap="none" strike="noStrike">
              <a:solidFill>
                <a:srgbClr val="E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FF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FF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DDFF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E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FFFF"/>
              </a:buClr>
              <a:buSzPts val="1400"/>
              <a:buFont typeface="Roboto Mono"/>
              <a:buNone/>
            </a:pPr>
            <a:r>
              <a:t/>
            </a:r>
            <a:endParaRPr b="0" i="0" sz="1400" u="none" cap="none" strike="noStrike">
              <a:solidFill>
                <a:srgbClr val="EE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1"/>
          <p:cNvSpPr txBox="1"/>
          <p:nvPr>
            <p:ph type="title"/>
          </p:nvPr>
        </p:nvSpPr>
        <p:spPr>
          <a:xfrm>
            <a:off x="738098" y="1134579"/>
            <a:ext cx="6517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</a:pPr>
            <a:r>
              <a:rPr lang="en-US"/>
              <a:t>&lt;Route /&gt;</a:t>
            </a:r>
            <a:endParaRPr/>
          </a:p>
        </p:txBody>
      </p:sp>
      <p:sp>
        <p:nvSpPr>
          <p:cNvPr id="860" name="Google Shape;860;p121"/>
          <p:cNvSpPr txBox="1"/>
          <p:nvPr>
            <p:ph idx="1" type="body"/>
          </p:nvPr>
        </p:nvSpPr>
        <p:spPr>
          <a:xfrm>
            <a:off x="3383350" y="2669157"/>
            <a:ext cx="56703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06526" lvl="0" marL="44348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●"/>
            </a:pPr>
            <a:r>
              <a:rPr lang="en-US" sz="2910"/>
              <a:t>Cuando hay un match con el </a:t>
            </a:r>
            <a:r>
              <a:rPr lang="en-US" sz="2910" u="sng"/>
              <a:t>path</a:t>
            </a:r>
            <a:r>
              <a:rPr lang="en-US" sz="2910"/>
              <a:t>, se hace render del </a:t>
            </a:r>
            <a:r>
              <a:rPr lang="en-US" sz="2910" u="sng"/>
              <a:t>component</a:t>
            </a:r>
            <a:r>
              <a:rPr lang="en-US" sz="2910"/>
              <a:t>.</a:t>
            </a:r>
            <a:endParaRPr sz="2910"/>
          </a:p>
          <a:p>
            <a:pPr indent="-407161" lvl="0" marL="44348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10"/>
              <a:buChar char="●"/>
            </a:pPr>
            <a:r>
              <a:rPr lang="en-US" sz="2910"/>
              <a:t>El component va a recibir tres props: </a:t>
            </a:r>
            <a:r>
              <a:rPr lang="en-US" sz="2910">
                <a:latin typeface="Roboto Mono"/>
                <a:ea typeface="Roboto Mono"/>
                <a:cs typeface="Roboto Mono"/>
                <a:sym typeface="Roboto Mono"/>
              </a:rPr>
              <a:t>match</a:t>
            </a:r>
            <a:r>
              <a:rPr lang="en-US" sz="2910"/>
              <a:t>, </a:t>
            </a:r>
            <a:r>
              <a:rPr lang="en-US" sz="2910">
                <a:latin typeface="Roboto Mono"/>
                <a:ea typeface="Roboto Mono"/>
                <a:cs typeface="Roboto Mono"/>
                <a:sym typeface="Roboto Mono"/>
              </a:rPr>
              <a:t>history</a:t>
            </a:r>
            <a:r>
              <a:rPr lang="en-US" sz="2910"/>
              <a:t>, </a:t>
            </a:r>
            <a:r>
              <a:rPr lang="en-US" sz="2910">
                <a:latin typeface="Roboto Mono"/>
                <a:ea typeface="Roboto Mono"/>
                <a:cs typeface="Roboto Mono"/>
                <a:sym typeface="Roboto Mono"/>
              </a:rPr>
              <a:t>location</a:t>
            </a:r>
            <a:r>
              <a:rPr lang="en-US" sz="2910"/>
              <a:t>.</a:t>
            </a:r>
            <a:endParaRPr sz="2910"/>
          </a:p>
        </p:txBody>
      </p:sp>
      <p:sp>
        <p:nvSpPr>
          <p:cNvPr id="861" name="Google Shape;861;p121"/>
          <p:cNvSpPr txBox="1"/>
          <p:nvPr/>
        </p:nvSpPr>
        <p:spPr>
          <a:xfrm>
            <a:off x="814900" y="1934454"/>
            <a:ext cx="63636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Ejemplo: &lt;Route </a:t>
            </a:r>
            <a:r>
              <a:rPr i="1" lang="en-US" sz="1800"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="/" </a:t>
            </a:r>
            <a:r>
              <a:rPr i="1" lang="en-US" sz="1800">
                <a:latin typeface="Roboto Mono"/>
                <a:ea typeface="Roboto Mono"/>
                <a:cs typeface="Roboto Mono"/>
                <a:sym typeface="Roboto Mono"/>
              </a:rPr>
              <a:t>component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={Home} /&gt;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2"/>
          <p:cNvSpPr txBox="1"/>
          <p:nvPr>
            <p:ph idx="1" type="body"/>
          </p:nvPr>
        </p:nvSpPr>
        <p:spPr>
          <a:xfrm>
            <a:off x="3383350" y="2669157"/>
            <a:ext cx="56703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07161" lvl="0" marL="44348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10"/>
              <a:buChar char="●"/>
            </a:pPr>
            <a:r>
              <a:rPr lang="en-US" sz="2910"/>
              <a:t>Dentro de Switch solamente van elementos de Route.</a:t>
            </a:r>
            <a:endParaRPr sz="2910"/>
          </a:p>
          <a:p>
            <a:pPr indent="-407161" lvl="0" marL="44348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10"/>
              <a:buChar char="●"/>
            </a:pPr>
            <a:r>
              <a:rPr lang="en-US" sz="2910"/>
              <a:t>Switch se asegura que solamente un Route se renderea.</a:t>
            </a:r>
            <a:endParaRPr sz="2910"/>
          </a:p>
        </p:txBody>
      </p:sp>
      <p:sp>
        <p:nvSpPr>
          <p:cNvPr id="867" name="Google Shape;867;p122"/>
          <p:cNvSpPr txBox="1"/>
          <p:nvPr>
            <p:ph type="title"/>
          </p:nvPr>
        </p:nvSpPr>
        <p:spPr>
          <a:xfrm>
            <a:off x="738098" y="1134579"/>
            <a:ext cx="6517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</a:pPr>
            <a:r>
              <a:rPr lang="en-US"/>
              <a:t>&lt;Switch /&gt;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3"/>
          <p:cNvSpPr txBox="1"/>
          <p:nvPr>
            <p:ph idx="1" type="body"/>
          </p:nvPr>
        </p:nvSpPr>
        <p:spPr>
          <a:xfrm>
            <a:off x="3383350" y="2669154"/>
            <a:ext cx="58980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07161" lvl="0" marL="44348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10"/>
              <a:buChar char="●"/>
            </a:pPr>
            <a:r>
              <a:rPr lang="en-US" sz="2910"/>
              <a:t>Toma el lugar del elemento &lt;a&gt;.</a:t>
            </a:r>
            <a:endParaRPr sz="2910"/>
          </a:p>
          <a:p>
            <a:pPr indent="-407161" lvl="0" marL="44348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10"/>
              <a:buChar char="●"/>
            </a:pPr>
            <a:r>
              <a:rPr lang="en-US" sz="2910"/>
              <a:t>Evita que se recargue la página completamente.</a:t>
            </a:r>
            <a:endParaRPr sz="2910"/>
          </a:p>
          <a:p>
            <a:pPr indent="-407161" lvl="0" marL="44348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10"/>
              <a:buChar char="●"/>
            </a:pPr>
            <a:r>
              <a:rPr lang="en-US" sz="2910"/>
              <a:t>Actualiza la URL.</a:t>
            </a:r>
            <a:endParaRPr sz="2910"/>
          </a:p>
        </p:txBody>
      </p:sp>
      <p:sp>
        <p:nvSpPr>
          <p:cNvPr id="873" name="Google Shape;873;p123"/>
          <p:cNvSpPr txBox="1"/>
          <p:nvPr>
            <p:ph type="title"/>
          </p:nvPr>
        </p:nvSpPr>
        <p:spPr>
          <a:xfrm>
            <a:off x="738098" y="1134579"/>
            <a:ext cx="6517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"/>
              <a:buNone/>
            </a:pPr>
            <a:r>
              <a:rPr lang="en-US"/>
              <a:t>&lt;Link /&gt;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7855"/>
            <a:ext cx="9486899" cy="604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5"/>
          <p:cNvSpPr txBox="1"/>
          <p:nvPr>
            <p:ph type="title"/>
          </p:nvPr>
        </p:nvSpPr>
        <p:spPr>
          <a:xfrm>
            <a:off x="685800" y="2681558"/>
            <a:ext cx="84201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Lato"/>
              <a:buNone/>
            </a:pPr>
            <a:r>
              <a:rPr lang="en-US" sz="6000">
                <a:solidFill>
                  <a:srgbClr val="FFFFFF"/>
                </a:solidFill>
              </a:rPr>
              <a:t>Introducción</a:t>
            </a:r>
            <a:endParaRPr/>
          </a:p>
        </p:txBody>
      </p:sp>
      <p:sp>
        <p:nvSpPr>
          <p:cNvPr id="884" name="Google Shape;884;p125"/>
          <p:cNvSpPr txBox="1"/>
          <p:nvPr>
            <p:ph idx="1" type="body"/>
          </p:nvPr>
        </p:nvSpPr>
        <p:spPr>
          <a:xfrm>
            <a:off x="685799" y="4774838"/>
            <a:ext cx="58713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125"/>
          <p:cNvSpPr txBox="1"/>
          <p:nvPr/>
        </p:nvSpPr>
        <p:spPr>
          <a:xfrm>
            <a:off x="685800" y="1907925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2"/>
              <a:buFont typeface="Lato"/>
              <a:buNone/>
            </a:pPr>
            <a:r>
              <a:rPr b="0" i="0" lang="en-US" sz="211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React Router v4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6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</a:t>
            </a:r>
            <a:endParaRPr/>
          </a:p>
        </p:txBody>
      </p:sp>
      <p:sp>
        <p:nvSpPr>
          <p:cNvPr id="892" name="Google Shape;892;p126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26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Ciclo de Vida de un Componente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7"/>
          <p:cNvSpPr txBox="1"/>
          <p:nvPr>
            <p:ph idx="1" type="subTitle"/>
          </p:nvPr>
        </p:nvSpPr>
        <p:spPr>
          <a:xfrm>
            <a:off x="236720" y="2581900"/>
            <a:ext cx="42540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Representa el momento donde se inserta el código del componente en el DOM.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Se llaman tres métodos: constructor, render, componentDidMount.</a:t>
            </a:r>
            <a:endParaRPr/>
          </a:p>
        </p:txBody>
      </p:sp>
      <p:sp>
        <p:nvSpPr>
          <p:cNvPr id="900" name="Google Shape;900;p127"/>
          <p:cNvSpPr txBox="1"/>
          <p:nvPr>
            <p:ph type="title"/>
          </p:nvPr>
        </p:nvSpPr>
        <p:spPr>
          <a:xfrm>
            <a:off x="685800" y="917783"/>
            <a:ext cx="4000500" cy="16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Montaje</a:t>
            </a:r>
            <a:endParaRPr/>
          </a:p>
        </p:txBody>
      </p:sp>
      <p:pic>
        <p:nvPicPr>
          <p:cNvPr id="901" name="Google Shape;9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0"/>
            <a:ext cx="4895849" cy="73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8"/>
          <p:cNvSpPr txBox="1"/>
          <p:nvPr>
            <p:ph idx="1" type="subTitle"/>
          </p:nvPr>
        </p:nvSpPr>
        <p:spPr>
          <a:xfrm>
            <a:off x="249928" y="2679450"/>
            <a:ext cx="43332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Ocurre cuando los props o el estado del componente cambia.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Se llaman dos métodos: render, componentDidUpdate.</a:t>
            </a:r>
            <a:endParaRPr/>
          </a:p>
        </p:txBody>
      </p:sp>
      <p:sp>
        <p:nvSpPr>
          <p:cNvPr id="908" name="Google Shape;908;p128"/>
          <p:cNvSpPr txBox="1"/>
          <p:nvPr>
            <p:ph type="title"/>
          </p:nvPr>
        </p:nvSpPr>
        <p:spPr>
          <a:xfrm>
            <a:off x="685800" y="917783"/>
            <a:ext cx="4000500" cy="16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Actualización</a:t>
            </a:r>
            <a:endParaRPr/>
          </a:p>
        </p:txBody>
      </p:sp>
      <p:pic>
        <p:nvPicPr>
          <p:cNvPr id="909" name="Google Shape;90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0"/>
            <a:ext cx="4895849" cy="73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9"/>
          <p:cNvSpPr txBox="1"/>
          <p:nvPr>
            <p:ph idx="1" type="subTitle"/>
          </p:nvPr>
        </p:nvSpPr>
        <p:spPr>
          <a:xfrm>
            <a:off x="173725" y="2679450"/>
            <a:ext cx="4710900" cy="322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Nos da la oportunidad de hacer limpieza de nuestro componente.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Se llama un método: componentWillUnmount.</a:t>
            </a:r>
            <a:endParaRPr/>
          </a:p>
        </p:txBody>
      </p:sp>
      <p:sp>
        <p:nvSpPr>
          <p:cNvPr id="916" name="Google Shape;916;p129"/>
          <p:cNvSpPr txBox="1"/>
          <p:nvPr>
            <p:ph type="title"/>
          </p:nvPr>
        </p:nvSpPr>
        <p:spPr>
          <a:xfrm>
            <a:off x="609600" y="917783"/>
            <a:ext cx="4000500" cy="16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Desmontaje</a:t>
            </a:r>
            <a:endParaRPr/>
          </a:p>
        </p:txBody>
      </p:sp>
      <p:pic>
        <p:nvPicPr>
          <p:cNvPr id="917" name="Google Shape;917;p129"/>
          <p:cNvPicPr preferRelativeResize="0"/>
          <p:nvPr/>
        </p:nvPicPr>
        <p:blipFill rotWithShape="1">
          <a:blip r:embed="rId3">
            <a:alphaModFix/>
          </a:blip>
          <a:srcRect b="0" l="55555" r="0" t="0"/>
          <a:stretch/>
        </p:blipFill>
        <p:spPr>
          <a:xfrm>
            <a:off x="5105400" y="0"/>
            <a:ext cx="4895850" cy="73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6"/>
          <p:cNvSpPr txBox="1"/>
          <p:nvPr/>
        </p:nvSpPr>
        <p:spPr>
          <a:xfrm>
            <a:off x="312600" y="993338"/>
            <a:ext cx="9166500" cy="53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E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i="1" lang="en-US" sz="3600">
                <a:solidFill>
                  <a:srgbClr val="4A4A4A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index.js</a:t>
            </a:r>
            <a:endParaRPr sz="3600">
              <a:solidFill>
                <a:srgbClr val="EE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Blogpost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1" lang="en-US" sz="36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b="1" lang="en-US" sz="36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Footer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24" y="2297475"/>
            <a:ext cx="3605404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30"/>
          <p:cNvSpPr txBox="1"/>
          <p:nvPr/>
        </p:nvSpPr>
        <p:spPr>
          <a:xfrm>
            <a:off x="5549745" y="4027025"/>
            <a:ext cx="2634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675" lIns="22675" spcFirstLastPara="1" rIns="22675" wrap="square" tIns="22675">
            <a:noAutofit/>
          </a:bodyPr>
          <a:lstStyle/>
          <a:p>
            <a:pPr indent="0" lvl="0" marL="0" marR="0" rtl="0" algn="ctr">
              <a:lnSpc>
                <a:spcPct val="163934"/>
              </a:lnSpc>
              <a:spcBef>
                <a:spcPts val="0"/>
              </a:spcBef>
              <a:spcAft>
                <a:spcPts val="0"/>
              </a:spcAft>
              <a:buClr>
                <a:srgbClr val="7FDBCA"/>
              </a:buClr>
              <a:buSzPts val="2700"/>
              <a:buFont typeface="Arial"/>
              <a:buNone/>
            </a:pPr>
            <a:r>
              <a:rPr i="0" lang="en-US" sz="2700" u="none" cap="none" strike="noStrike">
                <a:solidFill>
                  <a:srgbClr val="7FDBCA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i="0" lang="en-US" sz="2700" u="none" cap="none" strike="noStrike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Forecast</a:t>
            </a:r>
            <a:r>
              <a:rPr i="0" lang="en-US" sz="2700" u="none" cap="none" strike="noStrike">
                <a:solidFill>
                  <a:srgbClr val="7FDBCA"/>
                </a:solidFill>
                <a:latin typeface="Roboto Mono"/>
                <a:ea typeface="Roboto Mono"/>
                <a:cs typeface="Roboto Mono"/>
                <a:sym typeface="Roboto Mono"/>
              </a:rPr>
              <a:t> /&gt;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5" name="Google Shape;925;p130"/>
          <p:cNvSpPr txBox="1"/>
          <p:nvPr/>
        </p:nvSpPr>
        <p:spPr>
          <a:xfrm>
            <a:off x="6382995" y="1917025"/>
            <a:ext cx="9684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675" lIns="22675" spcFirstLastPara="1" rIns="22675" wrap="square" tIns="22675">
            <a:noAutofit/>
          </a:bodyPr>
          <a:lstStyle/>
          <a:p>
            <a:pPr indent="0" lvl="0" marL="0" marR="0" rtl="0" algn="ctr">
              <a:lnSpc>
                <a:spcPct val="171153"/>
              </a:lnSpc>
              <a:spcBef>
                <a:spcPts val="0"/>
              </a:spcBef>
              <a:spcAft>
                <a:spcPts val="0"/>
              </a:spcAft>
              <a:buClr>
                <a:srgbClr val="7FDBCA"/>
              </a:buClr>
              <a:buSzPts val="2300"/>
              <a:buFont typeface="Arial"/>
              <a:buNone/>
            </a:pPr>
            <a:r>
              <a:rPr i="0" lang="en-US" sz="2300" u="none" cap="none" strike="noStrike">
                <a:solidFill>
                  <a:srgbClr val="7FDBCA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i="0" lang="en-US" sz="2300" u="none" cap="none" strike="noStrike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i="0" lang="en-US" sz="2300" u="none" cap="none" strike="noStrike">
                <a:solidFill>
                  <a:srgbClr val="7FDBCA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6" name="Google Shape;926;p130"/>
          <p:cNvSpPr txBox="1"/>
          <p:nvPr/>
        </p:nvSpPr>
        <p:spPr>
          <a:xfrm>
            <a:off x="6170445" y="4904225"/>
            <a:ext cx="13935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675" lIns="22675" spcFirstLastPara="1" rIns="22675" wrap="square" tIns="22675">
            <a:noAutofit/>
          </a:bodyPr>
          <a:lstStyle/>
          <a:p>
            <a:pPr indent="0" lvl="0" marL="0" marR="0" rtl="0" algn="ctr">
              <a:lnSpc>
                <a:spcPct val="171153"/>
              </a:lnSpc>
              <a:spcBef>
                <a:spcPts val="0"/>
              </a:spcBef>
              <a:spcAft>
                <a:spcPts val="0"/>
              </a:spcAft>
              <a:buClr>
                <a:srgbClr val="7FDBCA"/>
              </a:buClr>
              <a:buSzPts val="2300"/>
              <a:buFont typeface="Arial"/>
              <a:buNone/>
            </a:pPr>
            <a:r>
              <a:rPr i="0" lang="en-US" sz="2300" u="none" cap="none" strike="noStrike">
                <a:solidFill>
                  <a:srgbClr val="7FDBCA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i="0" lang="en-US" sz="2300" u="none" cap="none" strike="noStrike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div /</a:t>
            </a:r>
            <a:r>
              <a:rPr i="0" lang="en-US" sz="2300" u="none" cap="none" strike="noStrike">
                <a:solidFill>
                  <a:srgbClr val="7FDBCA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7" name="Google Shape;927;p130"/>
          <p:cNvSpPr txBox="1"/>
          <p:nvPr/>
        </p:nvSpPr>
        <p:spPr>
          <a:xfrm>
            <a:off x="696627" y="1760175"/>
            <a:ext cx="3823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675" lIns="22675" spcFirstLastPara="1" rIns="22675" wrap="square" tIns="22675">
            <a:noAutofit/>
          </a:bodyPr>
          <a:lstStyle/>
          <a:p>
            <a:pPr indent="0" lvl="0" marL="0" marR="0" rtl="0" algn="ctr">
              <a:lnSpc>
                <a:spcPct val="163934"/>
              </a:lnSpc>
              <a:spcBef>
                <a:spcPts val="0"/>
              </a:spcBef>
              <a:spcAft>
                <a:spcPts val="0"/>
              </a:spcAft>
              <a:buClr>
                <a:srgbClr val="7FDBCA"/>
              </a:buClr>
              <a:buSzPts val="2700"/>
              <a:buFont typeface="Arial"/>
              <a:buNone/>
            </a:pPr>
            <a:r>
              <a:rPr i="0" lang="en-US" sz="2700" u="none" cap="none" strike="noStrike">
                <a:solidFill>
                  <a:srgbClr val="7FDBCA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i="0" lang="en-US" sz="2700" u="none" cap="none" strike="noStrike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WeatherWidget</a:t>
            </a:r>
            <a:r>
              <a:rPr i="0" lang="en-US" sz="2700" u="none" cap="none" strike="noStrike">
                <a:solidFill>
                  <a:srgbClr val="7FDBCA"/>
                </a:solidFill>
                <a:latin typeface="Roboto Mono"/>
                <a:ea typeface="Roboto Mono"/>
                <a:cs typeface="Roboto Mono"/>
                <a:sym typeface="Roboto Mono"/>
              </a:rPr>
              <a:t> /&gt;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928" name="Google Shape;928;p130"/>
          <p:cNvGrpSpPr/>
          <p:nvPr/>
        </p:nvGrpSpPr>
        <p:grpSpPr>
          <a:xfrm>
            <a:off x="4348714" y="3020632"/>
            <a:ext cx="5036938" cy="537290"/>
            <a:chOff x="4361927" y="3305150"/>
            <a:chExt cx="5036938" cy="217500"/>
          </a:xfrm>
        </p:grpSpPr>
        <p:sp>
          <p:nvSpPr>
            <p:cNvPr id="929" name="Google Shape;929;p130"/>
            <p:cNvSpPr txBox="1"/>
            <p:nvPr/>
          </p:nvSpPr>
          <p:spPr>
            <a:xfrm>
              <a:off x="4361927" y="3315350"/>
              <a:ext cx="2293500" cy="1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675" lIns="22675" spcFirstLastPara="1" rIns="22675" wrap="square" tIns="22675">
              <a:noAutofit/>
            </a:bodyPr>
            <a:lstStyle/>
            <a:p>
              <a:pPr indent="0" lvl="0" marL="0" marR="0" rtl="0" algn="ctr">
                <a:lnSpc>
                  <a:spcPct val="2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7FDBCA"/>
                </a:buClr>
                <a:buSzPts val="800"/>
                <a:buFont typeface="Arial"/>
                <a:buNone/>
              </a:pPr>
              <a:r>
                <a:rPr i="0" lang="en-US" u="none" cap="none" strike="noStrike">
                  <a:solidFill>
                    <a:srgbClr val="7FDBC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i="0" lang="en-US" u="none" cap="none" strike="noStrike">
                  <a:solidFill>
                    <a:srgbClr val="F78C6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ForecastSummary</a:t>
              </a:r>
              <a:r>
                <a:rPr i="0" lang="en-US" u="none" cap="none" strike="noStrike">
                  <a:solidFill>
                    <a:srgbClr val="7FDBC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i="1" lang="en-US" u="none" cap="none" strike="noStrike">
                  <a:solidFill>
                    <a:srgbClr val="ADDB6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isSelected</a:t>
              </a:r>
              <a:r>
                <a:rPr i="0" lang="en-US" u="none" cap="none" strike="noStrike">
                  <a:solidFill>
                    <a:srgbClr val="C792E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i="0" lang="en-US" u="none" cap="none" strike="noStrike">
                  <a:solidFill>
                    <a:srgbClr val="D3423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i="0" lang="en-US" u="none" cap="none" strike="noStrike">
                  <a:solidFill>
                    <a:srgbClr val="FF587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true</a:t>
              </a:r>
              <a:r>
                <a:rPr i="0" lang="en-US" u="none" cap="none" strike="noStrike">
                  <a:solidFill>
                    <a:srgbClr val="D3423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r>
                <a:rPr i="0" lang="en-US" u="none" cap="none" strike="noStrike">
                  <a:solidFill>
                    <a:srgbClr val="7FDBC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/&gt;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30" name="Google Shape;930;p130"/>
            <p:cNvSpPr txBox="1"/>
            <p:nvPr/>
          </p:nvSpPr>
          <p:spPr>
            <a:xfrm>
              <a:off x="6633645" y="3305150"/>
              <a:ext cx="13935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675" lIns="22675" spcFirstLastPara="1" rIns="22675" wrap="square" tIns="22675">
              <a:noAutofit/>
            </a:bodyPr>
            <a:lstStyle/>
            <a:p>
              <a:pPr indent="0" lvl="0" marL="0" marR="0" rtl="0" algn="ctr">
                <a:lnSpc>
                  <a:spcPct val="247619"/>
                </a:lnSpc>
                <a:spcBef>
                  <a:spcPts val="0"/>
                </a:spcBef>
                <a:spcAft>
                  <a:spcPts val="0"/>
                </a:spcAft>
                <a:buClr>
                  <a:srgbClr val="7FDBCA"/>
                </a:buClr>
                <a:buSzPts val="900"/>
                <a:buFont typeface="Arial"/>
                <a:buNone/>
              </a:pPr>
              <a:r>
                <a:rPr i="0" lang="en-US" u="none" cap="none" strike="noStrike">
                  <a:solidFill>
                    <a:srgbClr val="7FDBC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i="0" lang="en-US" u="none" cap="none" strike="noStrike">
                  <a:solidFill>
                    <a:srgbClr val="F78C6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ForecastSummary</a:t>
              </a:r>
              <a:r>
                <a:rPr i="0" lang="en-US" u="none" cap="none" strike="noStrike">
                  <a:solidFill>
                    <a:srgbClr val="7FDBC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/&gt;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31" name="Google Shape;931;p130"/>
            <p:cNvSpPr txBox="1"/>
            <p:nvPr/>
          </p:nvSpPr>
          <p:spPr>
            <a:xfrm>
              <a:off x="8005364" y="3305150"/>
              <a:ext cx="13935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675" lIns="22675" spcFirstLastPara="1" rIns="22675" wrap="square" tIns="22675">
              <a:noAutofit/>
            </a:bodyPr>
            <a:lstStyle/>
            <a:p>
              <a:pPr indent="0" lvl="0" marL="0" marR="0" rtl="0" algn="ctr">
                <a:lnSpc>
                  <a:spcPct val="247619"/>
                </a:lnSpc>
                <a:spcBef>
                  <a:spcPts val="0"/>
                </a:spcBef>
                <a:spcAft>
                  <a:spcPts val="0"/>
                </a:spcAft>
                <a:buClr>
                  <a:srgbClr val="7FDBCA"/>
                </a:buClr>
                <a:buSzPts val="900"/>
                <a:buFont typeface="Arial"/>
                <a:buNone/>
              </a:pPr>
              <a:r>
                <a:rPr i="0" lang="en-US" u="none" cap="none" strike="noStrike">
                  <a:solidFill>
                    <a:srgbClr val="7FDBC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i="0" lang="en-US" u="none" cap="none" strike="noStrike">
                  <a:solidFill>
                    <a:srgbClr val="F78C6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ForecastSummary</a:t>
              </a:r>
              <a:r>
                <a:rPr i="0" lang="en-US" u="none" cap="none" strike="noStrike">
                  <a:solidFill>
                    <a:srgbClr val="7FDBC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/&gt;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31" title="mounting.m4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0900" y="-105675"/>
            <a:ext cx="10073500" cy="7555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825" y="845325"/>
            <a:ext cx="10087351" cy="565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133" title="update.m4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0900" y="-105675"/>
            <a:ext cx="10073500" cy="7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100" y="845325"/>
            <a:ext cx="10099901" cy="56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35" title="unmount.m4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7300" y="-125475"/>
            <a:ext cx="10126300" cy="75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400" y="832125"/>
            <a:ext cx="10134500" cy="56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7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</a:t>
            </a:r>
            <a:endParaRPr/>
          </a:p>
        </p:txBody>
      </p:sp>
      <p:sp>
        <p:nvSpPr>
          <p:cNvPr id="974" name="Google Shape;974;p137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37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Ciclo de Vida de un Componente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8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</a:t>
            </a:r>
            <a:endParaRPr/>
          </a:p>
        </p:txBody>
      </p:sp>
      <p:sp>
        <p:nvSpPr>
          <p:cNvPr id="982" name="Google Shape;982;p138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38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Llamadas a una API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39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Tres estados</a:t>
            </a:r>
            <a:endParaRPr/>
          </a:p>
        </p:txBody>
      </p:sp>
      <p:sp>
        <p:nvSpPr>
          <p:cNvPr id="990" name="Google Shape;990;p139"/>
          <p:cNvSpPr txBox="1"/>
          <p:nvPr>
            <p:ph idx="1" type="subTitle"/>
          </p:nvPr>
        </p:nvSpPr>
        <p:spPr>
          <a:xfrm>
            <a:off x="576750" y="4980100"/>
            <a:ext cx="24483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Loading</a:t>
            </a:r>
            <a:endParaRPr/>
          </a:p>
        </p:txBody>
      </p:sp>
      <p:sp>
        <p:nvSpPr>
          <p:cNvPr id="991" name="Google Shape;991;p139"/>
          <p:cNvSpPr txBox="1"/>
          <p:nvPr>
            <p:ph idx="2" type="subTitle"/>
          </p:nvPr>
        </p:nvSpPr>
        <p:spPr>
          <a:xfrm>
            <a:off x="3496950" y="4980100"/>
            <a:ext cx="27978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</a:t>
            </a:r>
            <a:endParaRPr/>
          </a:p>
        </p:txBody>
      </p:sp>
      <p:sp>
        <p:nvSpPr>
          <p:cNvPr id="992" name="Google Shape;992;p139"/>
          <p:cNvSpPr txBox="1"/>
          <p:nvPr>
            <p:ph idx="3" type="subTitle"/>
          </p:nvPr>
        </p:nvSpPr>
        <p:spPr>
          <a:xfrm>
            <a:off x="6766500" y="4980100"/>
            <a:ext cx="24483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Datos</a:t>
            </a:r>
            <a:endParaRPr/>
          </a:p>
        </p:txBody>
      </p:sp>
      <p:sp>
        <p:nvSpPr>
          <p:cNvPr id="993" name="Google Shape;993;p139"/>
          <p:cNvSpPr/>
          <p:nvPr/>
        </p:nvSpPr>
        <p:spPr>
          <a:xfrm>
            <a:off x="4254044" y="3057842"/>
            <a:ext cx="1283606" cy="1283502"/>
          </a:xfrm>
          <a:custGeom>
            <a:rect b="b" l="l" r="r" t="t"/>
            <a:pathLst>
              <a:path extrusionOk="0" h="5958" w="5958">
                <a:moveTo>
                  <a:pt x="1164" y="1"/>
                </a:moveTo>
                <a:lnTo>
                  <a:pt x="978" y="47"/>
                </a:lnTo>
                <a:lnTo>
                  <a:pt x="838" y="141"/>
                </a:lnTo>
                <a:lnTo>
                  <a:pt x="140" y="839"/>
                </a:lnTo>
                <a:lnTo>
                  <a:pt x="47" y="978"/>
                </a:lnTo>
                <a:lnTo>
                  <a:pt x="1" y="1164"/>
                </a:lnTo>
                <a:lnTo>
                  <a:pt x="47" y="1351"/>
                </a:lnTo>
                <a:lnTo>
                  <a:pt x="140" y="1490"/>
                </a:lnTo>
                <a:lnTo>
                  <a:pt x="1629" y="2979"/>
                </a:lnTo>
                <a:lnTo>
                  <a:pt x="140" y="4469"/>
                </a:lnTo>
                <a:lnTo>
                  <a:pt x="47" y="4608"/>
                </a:lnTo>
                <a:lnTo>
                  <a:pt x="1" y="4794"/>
                </a:lnTo>
                <a:lnTo>
                  <a:pt x="47" y="4981"/>
                </a:lnTo>
                <a:lnTo>
                  <a:pt x="140" y="5120"/>
                </a:lnTo>
                <a:lnTo>
                  <a:pt x="838" y="5818"/>
                </a:lnTo>
                <a:lnTo>
                  <a:pt x="978" y="5911"/>
                </a:lnTo>
                <a:lnTo>
                  <a:pt x="1164" y="5958"/>
                </a:lnTo>
                <a:lnTo>
                  <a:pt x="1350" y="5911"/>
                </a:lnTo>
                <a:lnTo>
                  <a:pt x="1536" y="5818"/>
                </a:lnTo>
                <a:lnTo>
                  <a:pt x="2979" y="4329"/>
                </a:lnTo>
                <a:lnTo>
                  <a:pt x="4468" y="5818"/>
                </a:lnTo>
                <a:lnTo>
                  <a:pt x="4608" y="5911"/>
                </a:lnTo>
                <a:lnTo>
                  <a:pt x="4794" y="5958"/>
                </a:lnTo>
                <a:lnTo>
                  <a:pt x="4980" y="5911"/>
                </a:lnTo>
                <a:lnTo>
                  <a:pt x="5166" y="5818"/>
                </a:lnTo>
                <a:lnTo>
                  <a:pt x="5818" y="5120"/>
                </a:lnTo>
                <a:lnTo>
                  <a:pt x="5958" y="4981"/>
                </a:lnTo>
                <a:lnTo>
                  <a:pt x="5958" y="4794"/>
                </a:lnTo>
                <a:lnTo>
                  <a:pt x="5958" y="4608"/>
                </a:lnTo>
                <a:lnTo>
                  <a:pt x="5818" y="4469"/>
                </a:lnTo>
                <a:lnTo>
                  <a:pt x="4375" y="2979"/>
                </a:lnTo>
                <a:lnTo>
                  <a:pt x="5818" y="1490"/>
                </a:lnTo>
                <a:lnTo>
                  <a:pt x="5958" y="1351"/>
                </a:lnTo>
                <a:lnTo>
                  <a:pt x="5958" y="1164"/>
                </a:lnTo>
                <a:lnTo>
                  <a:pt x="5958" y="978"/>
                </a:lnTo>
                <a:lnTo>
                  <a:pt x="5818" y="839"/>
                </a:lnTo>
                <a:lnTo>
                  <a:pt x="5166" y="141"/>
                </a:lnTo>
                <a:lnTo>
                  <a:pt x="4980" y="47"/>
                </a:lnTo>
                <a:lnTo>
                  <a:pt x="4794" y="1"/>
                </a:lnTo>
                <a:lnTo>
                  <a:pt x="4608" y="47"/>
                </a:lnTo>
                <a:lnTo>
                  <a:pt x="4468" y="141"/>
                </a:lnTo>
                <a:lnTo>
                  <a:pt x="2979" y="1630"/>
                </a:lnTo>
                <a:lnTo>
                  <a:pt x="1536" y="141"/>
                </a:lnTo>
                <a:lnTo>
                  <a:pt x="1350" y="47"/>
                </a:lnTo>
                <a:lnTo>
                  <a:pt x="1164" y="1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39"/>
          <p:cNvSpPr/>
          <p:nvPr/>
        </p:nvSpPr>
        <p:spPr>
          <a:xfrm>
            <a:off x="1159097" y="3037195"/>
            <a:ext cx="1283598" cy="1324797"/>
          </a:xfrm>
          <a:custGeom>
            <a:rect b="b" l="l" r="r" t="t"/>
            <a:pathLst>
              <a:path extrusionOk="0" h="5951" w="5766">
                <a:moveTo>
                  <a:pt x="2883" y="0"/>
                </a:moveTo>
                <a:lnTo>
                  <a:pt x="2604" y="47"/>
                </a:lnTo>
                <a:lnTo>
                  <a:pt x="2418" y="186"/>
                </a:lnTo>
                <a:lnTo>
                  <a:pt x="2279" y="372"/>
                </a:lnTo>
                <a:lnTo>
                  <a:pt x="2232" y="651"/>
                </a:lnTo>
                <a:lnTo>
                  <a:pt x="2279" y="883"/>
                </a:lnTo>
                <a:lnTo>
                  <a:pt x="2418" y="1116"/>
                </a:lnTo>
                <a:lnTo>
                  <a:pt x="2604" y="1255"/>
                </a:lnTo>
                <a:lnTo>
                  <a:pt x="2883" y="1302"/>
                </a:lnTo>
                <a:lnTo>
                  <a:pt x="3115" y="1255"/>
                </a:lnTo>
                <a:lnTo>
                  <a:pt x="3348" y="1116"/>
                </a:lnTo>
                <a:lnTo>
                  <a:pt x="3487" y="883"/>
                </a:lnTo>
                <a:lnTo>
                  <a:pt x="3534" y="651"/>
                </a:lnTo>
                <a:lnTo>
                  <a:pt x="3487" y="372"/>
                </a:lnTo>
                <a:lnTo>
                  <a:pt x="3348" y="186"/>
                </a:lnTo>
                <a:lnTo>
                  <a:pt x="3115" y="47"/>
                </a:lnTo>
                <a:lnTo>
                  <a:pt x="2883" y="0"/>
                </a:lnTo>
                <a:close/>
                <a:moveTo>
                  <a:pt x="1163" y="790"/>
                </a:moveTo>
                <a:lnTo>
                  <a:pt x="977" y="837"/>
                </a:lnTo>
                <a:lnTo>
                  <a:pt x="791" y="976"/>
                </a:lnTo>
                <a:lnTo>
                  <a:pt x="652" y="1162"/>
                </a:lnTo>
                <a:lnTo>
                  <a:pt x="605" y="1348"/>
                </a:lnTo>
                <a:lnTo>
                  <a:pt x="652" y="1581"/>
                </a:lnTo>
                <a:lnTo>
                  <a:pt x="791" y="1767"/>
                </a:lnTo>
                <a:lnTo>
                  <a:pt x="977" y="1860"/>
                </a:lnTo>
                <a:lnTo>
                  <a:pt x="1163" y="1906"/>
                </a:lnTo>
                <a:lnTo>
                  <a:pt x="1395" y="1860"/>
                </a:lnTo>
                <a:lnTo>
                  <a:pt x="1535" y="1767"/>
                </a:lnTo>
                <a:lnTo>
                  <a:pt x="1674" y="1581"/>
                </a:lnTo>
                <a:lnTo>
                  <a:pt x="1721" y="1348"/>
                </a:lnTo>
                <a:lnTo>
                  <a:pt x="1674" y="1162"/>
                </a:lnTo>
                <a:lnTo>
                  <a:pt x="1535" y="976"/>
                </a:lnTo>
                <a:lnTo>
                  <a:pt x="1395" y="837"/>
                </a:lnTo>
                <a:lnTo>
                  <a:pt x="1163" y="790"/>
                </a:lnTo>
                <a:close/>
                <a:moveTo>
                  <a:pt x="4463" y="604"/>
                </a:moveTo>
                <a:lnTo>
                  <a:pt x="4277" y="651"/>
                </a:lnTo>
                <a:lnTo>
                  <a:pt x="4185" y="697"/>
                </a:lnTo>
                <a:lnTo>
                  <a:pt x="4045" y="837"/>
                </a:lnTo>
                <a:lnTo>
                  <a:pt x="3952" y="930"/>
                </a:lnTo>
                <a:lnTo>
                  <a:pt x="3859" y="1069"/>
                </a:lnTo>
                <a:lnTo>
                  <a:pt x="3859" y="1209"/>
                </a:lnTo>
                <a:lnTo>
                  <a:pt x="3813" y="1348"/>
                </a:lnTo>
                <a:lnTo>
                  <a:pt x="3859" y="1534"/>
                </a:lnTo>
                <a:lnTo>
                  <a:pt x="3859" y="1674"/>
                </a:lnTo>
                <a:lnTo>
                  <a:pt x="3952" y="1767"/>
                </a:lnTo>
                <a:lnTo>
                  <a:pt x="4045" y="1906"/>
                </a:lnTo>
                <a:lnTo>
                  <a:pt x="4185" y="1999"/>
                </a:lnTo>
                <a:lnTo>
                  <a:pt x="4277" y="2092"/>
                </a:lnTo>
                <a:lnTo>
                  <a:pt x="4463" y="2139"/>
                </a:lnTo>
                <a:lnTo>
                  <a:pt x="4742" y="2139"/>
                </a:lnTo>
                <a:lnTo>
                  <a:pt x="4882" y="2092"/>
                </a:lnTo>
                <a:lnTo>
                  <a:pt x="5021" y="1999"/>
                </a:lnTo>
                <a:lnTo>
                  <a:pt x="5161" y="1906"/>
                </a:lnTo>
                <a:lnTo>
                  <a:pt x="5254" y="1767"/>
                </a:lnTo>
                <a:lnTo>
                  <a:pt x="5300" y="1674"/>
                </a:lnTo>
                <a:lnTo>
                  <a:pt x="5347" y="1534"/>
                </a:lnTo>
                <a:lnTo>
                  <a:pt x="5347" y="1348"/>
                </a:lnTo>
                <a:lnTo>
                  <a:pt x="5347" y="1209"/>
                </a:lnTo>
                <a:lnTo>
                  <a:pt x="5300" y="1069"/>
                </a:lnTo>
                <a:lnTo>
                  <a:pt x="5254" y="930"/>
                </a:lnTo>
                <a:lnTo>
                  <a:pt x="5161" y="837"/>
                </a:lnTo>
                <a:lnTo>
                  <a:pt x="5021" y="697"/>
                </a:lnTo>
                <a:lnTo>
                  <a:pt x="4882" y="651"/>
                </a:lnTo>
                <a:lnTo>
                  <a:pt x="4742" y="604"/>
                </a:lnTo>
                <a:close/>
                <a:moveTo>
                  <a:pt x="280" y="2650"/>
                </a:moveTo>
                <a:lnTo>
                  <a:pt x="140" y="2743"/>
                </a:lnTo>
                <a:lnTo>
                  <a:pt x="47" y="2882"/>
                </a:lnTo>
                <a:lnTo>
                  <a:pt x="1" y="3068"/>
                </a:lnTo>
                <a:lnTo>
                  <a:pt x="47" y="3254"/>
                </a:lnTo>
                <a:lnTo>
                  <a:pt x="140" y="3394"/>
                </a:lnTo>
                <a:lnTo>
                  <a:pt x="280" y="3487"/>
                </a:lnTo>
                <a:lnTo>
                  <a:pt x="466" y="3533"/>
                </a:lnTo>
                <a:lnTo>
                  <a:pt x="605" y="3487"/>
                </a:lnTo>
                <a:lnTo>
                  <a:pt x="745" y="3394"/>
                </a:lnTo>
                <a:lnTo>
                  <a:pt x="884" y="3254"/>
                </a:lnTo>
                <a:lnTo>
                  <a:pt x="884" y="3068"/>
                </a:lnTo>
                <a:lnTo>
                  <a:pt x="884" y="2882"/>
                </a:lnTo>
                <a:lnTo>
                  <a:pt x="745" y="2743"/>
                </a:lnTo>
                <a:lnTo>
                  <a:pt x="605" y="2650"/>
                </a:lnTo>
                <a:close/>
                <a:moveTo>
                  <a:pt x="5114" y="2650"/>
                </a:moveTo>
                <a:lnTo>
                  <a:pt x="4975" y="2743"/>
                </a:lnTo>
                <a:lnTo>
                  <a:pt x="4882" y="2882"/>
                </a:lnTo>
                <a:lnTo>
                  <a:pt x="4882" y="3068"/>
                </a:lnTo>
                <a:lnTo>
                  <a:pt x="4882" y="3254"/>
                </a:lnTo>
                <a:lnTo>
                  <a:pt x="4975" y="3394"/>
                </a:lnTo>
                <a:lnTo>
                  <a:pt x="5114" y="3487"/>
                </a:lnTo>
                <a:lnTo>
                  <a:pt x="5300" y="3533"/>
                </a:lnTo>
                <a:lnTo>
                  <a:pt x="5486" y="3487"/>
                </a:lnTo>
                <a:lnTo>
                  <a:pt x="5626" y="3394"/>
                </a:lnTo>
                <a:lnTo>
                  <a:pt x="5719" y="3254"/>
                </a:lnTo>
                <a:lnTo>
                  <a:pt x="5765" y="3068"/>
                </a:lnTo>
                <a:lnTo>
                  <a:pt x="5719" y="2882"/>
                </a:lnTo>
                <a:lnTo>
                  <a:pt x="5626" y="2743"/>
                </a:lnTo>
                <a:lnTo>
                  <a:pt x="5486" y="2650"/>
                </a:lnTo>
                <a:close/>
                <a:moveTo>
                  <a:pt x="977" y="4370"/>
                </a:moveTo>
                <a:lnTo>
                  <a:pt x="838" y="4463"/>
                </a:lnTo>
                <a:lnTo>
                  <a:pt x="745" y="4602"/>
                </a:lnTo>
                <a:lnTo>
                  <a:pt x="745" y="4788"/>
                </a:lnTo>
                <a:lnTo>
                  <a:pt x="745" y="4974"/>
                </a:lnTo>
                <a:lnTo>
                  <a:pt x="838" y="5114"/>
                </a:lnTo>
                <a:lnTo>
                  <a:pt x="977" y="5207"/>
                </a:lnTo>
                <a:lnTo>
                  <a:pt x="1349" y="5207"/>
                </a:lnTo>
                <a:lnTo>
                  <a:pt x="1488" y="5114"/>
                </a:lnTo>
                <a:lnTo>
                  <a:pt x="1581" y="4974"/>
                </a:lnTo>
                <a:lnTo>
                  <a:pt x="1628" y="4788"/>
                </a:lnTo>
                <a:lnTo>
                  <a:pt x="1581" y="4602"/>
                </a:lnTo>
                <a:lnTo>
                  <a:pt x="1488" y="4463"/>
                </a:lnTo>
                <a:lnTo>
                  <a:pt x="1349" y="4370"/>
                </a:lnTo>
                <a:close/>
                <a:moveTo>
                  <a:pt x="4417" y="4370"/>
                </a:moveTo>
                <a:lnTo>
                  <a:pt x="4277" y="4463"/>
                </a:lnTo>
                <a:lnTo>
                  <a:pt x="4185" y="4602"/>
                </a:lnTo>
                <a:lnTo>
                  <a:pt x="4138" y="4788"/>
                </a:lnTo>
                <a:lnTo>
                  <a:pt x="4185" y="4974"/>
                </a:lnTo>
                <a:lnTo>
                  <a:pt x="4277" y="5114"/>
                </a:lnTo>
                <a:lnTo>
                  <a:pt x="4417" y="5207"/>
                </a:lnTo>
                <a:lnTo>
                  <a:pt x="4742" y="5207"/>
                </a:lnTo>
                <a:lnTo>
                  <a:pt x="4882" y="5114"/>
                </a:lnTo>
                <a:lnTo>
                  <a:pt x="5021" y="4974"/>
                </a:lnTo>
                <a:lnTo>
                  <a:pt x="5021" y="4788"/>
                </a:lnTo>
                <a:lnTo>
                  <a:pt x="5021" y="4602"/>
                </a:lnTo>
                <a:lnTo>
                  <a:pt x="4928" y="4463"/>
                </a:lnTo>
                <a:lnTo>
                  <a:pt x="4742" y="4370"/>
                </a:lnTo>
                <a:close/>
                <a:moveTo>
                  <a:pt x="2697" y="5067"/>
                </a:moveTo>
                <a:lnTo>
                  <a:pt x="2558" y="5207"/>
                </a:lnTo>
                <a:lnTo>
                  <a:pt x="2465" y="5346"/>
                </a:lnTo>
                <a:lnTo>
                  <a:pt x="2418" y="5485"/>
                </a:lnTo>
                <a:lnTo>
                  <a:pt x="2465" y="5671"/>
                </a:lnTo>
                <a:lnTo>
                  <a:pt x="2558" y="5811"/>
                </a:lnTo>
                <a:lnTo>
                  <a:pt x="2697" y="5904"/>
                </a:lnTo>
                <a:lnTo>
                  <a:pt x="2883" y="5950"/>
                </a:lnTo>
                <a:lnTo>
                  <a:pt x="3069" y="5904"/>
                </a:lnTo>
                <a:lnTo>
                  <a:pt x="3208" y="5811"/>
                </a:lnTo>
                <a:lnTo>
                  <a:pt x="3301" y="5671"/>
                </a:lnTo>
                <a:lnTo>
                  <a:pt x="3301" y="5485"/>
                </a:lnTo>
                <a:lnTo>
                  <a:pt x="3301" y="5346"/>
                </a:lnTo>
                <a:lnTo>
                  <a:pt x="3208" y="5207"/>
                </a:lnTo>
                <a:lnTo>
                  <a:pt x="3069" y="5067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39"/>
          <p:cNvSpPr/>
          <p:nvPr/>
        </p:nvSpPr>
        <p:spPr>
          <a:xfrm>
            <a:off x="7259426" y="3057830"/>
            <a:ext cx="1460376" cy="1283526"/>
          </a:xfrm>
          <a:custGeom>
            <a:rect b="b" l="l" r="r" t="t"/>
            <a:pathLst>
              <a:path extrusionOk="0" h="21600" w="21600">
                <a:moveTo>
                  <a:pt x="5716" y="1958"/>
                </a:moveTo>
                <a:cubicBezTo>
                  <a:pt x="5716" y="1210"/>
                  <a:pt x="6222" y="576"/>
                  <a:pt x="6930" y="576"/>
                </a:cubicBezTo>
                <a:cubicBezTo>
                  <a:pt x="20386" y="576"/>
                  <a:pt x="20386" y="576"/>
                  <a:pt x="20386" y="576"/>
                </a:cubicBezTo>
                <a:cubicBezTo>
                  <a:pt x="21094" y="576"/>
                  <a:pt x="21600" y="1210"/>
                  <a:pt x="21600" y="1958"/>
                </a:cubicBezTo>
                <a:cubicBezTo>
                  <a:pt x="21600" y="2707"/>
                  <a:pt x="21094" y="3341"/>
                  <a:pt x="20386" y="3341"/>
                </a:cubicBezTo>
                <a:cubicBezTo>
                  <a:pt x="6930" y="3341"/>
                  <a:pt x="6930" y="3341"/>
                  <a:pt x="6930" y="3341"/>
                </a:cubicBezTo>
                <a:cubicBezTo>
                  <a:pt x="6222" y="3341"/>
                  <a:pt x="5716" y="2707"/>
                  <a:pt x="5716" y="1958"/>
                </a:cubicBezTo>
                <a:close/>
                <a:moveTo>
                  <a:pt x="20386" y="9446"/>
                </a:moveTo>
                <a:cubicBezTo>
                  <a:pt x="6930" y="9446"/>
                  <a:pt x="6930" y="9446"/>
                  <a:pt x="6930" y="9446"/>
                </a:cubicBezTo>
                <a:cubicBezTo>
                  <a:pt x="6222" y="9446"/>
                  <a:pt x="5716" y="10022"/>
                  <a:pt x="5716" y="10829"/>
                </a:cubicBezTo>
                <a:cubicBezTo>
                  <a:pt x="5716" y="11578"/>
                  <a:pt x="6222" y="12211"/>
                  <a:pt x="6930" y="12211"/>
                </a:cubicBezTo>
                <a:cubicBezTo>
                  <a:pt x="20386" y="12211"/>
                  <a:pt x="20386" y="12211"/>
                  <a:pt x="20386" y="12211"/>
                </a:cubicBezTo>
                <a:cubicBezTo>
                  <a:pt x="21094" y="12211"/>
                  <a:pt x="21600" y="11578"/>
                  <a:pt x="21600" y="10829"/>
                </a:cubicBezTo>
                <a:cubicBezTo>
                  <a:pt x="21600" y="10022"/>
                  <a:pt x="21094" y="9446"/>
                  <a:pt x="20386" y="9446"/>
                </a:cubicBezTo>
                <a:close/>
                <a:moveTo>
                  <a:pt x="20386" y="18317"/>
                </a:moveTo>
                <a:cubicBezTo>
                  <a:pt x="6930" y="18317"/>
                  <a:pt x="6930" y="18317"/>
                  <a:pt x="6930" y="18317"/>
                </a:cubicBezTo>
                <a:cubicBezTo>
                  <a:pt x="6222" y="18317"/>
                  <a:pt x="5716" y="18893"/>
                  <a:pt x="5716" y="19699"/>
                </a:cubicBezTo>
                <a:cubicBezTo>
                  <a:pt x="5716" y="20448"/>
                  <a:pt x="6222" y="21082"/>
                  <a:pt x="6930" y="21082"/>
                </a:cubicBezTo>
                <a:cubicBezTo>
                  <a:pt x="20386" y="21082"/>
                  <a:pt x="20386" y="21082"/>
                  <a:pt x="20386" y="21082"/>
                </a:cubicBezTo>
                <a:cubicBezTo>
                  <a:pt x="21094" y="21082"/>
                  <a:pt x="21600" y="20448"/>
                  <a:pt x="21600" y="19699"/>
                </a:cubicBezTo>
                <a:cubicBezTo>
                  <a:pt x="21600" y="18893"/>
                  <a:pt x="21094" y="18317"/>
                  <a:pt x="20386" y="18317"/>
                </a:cubicBezTo>
                <a:close/>
                <a:moveTo>
                  <a:pt x="1669" y="8986"/>
                </a:moveTo>
                <a:cubicBezTo>
                  <a:pt x="759" y="8986"/>
                  <a:pt x="0" y="9850"/>
                  <a:pt x="0" y="10944"/>
                </a:cubicBezTo>
                <a:cubicBezTo>
                  <a:pt x="0" y="12038"/>
                  <a:pt x="759" y="12902"/>
                  <a:pt x="1669" y="12902"/>
                </a:cubicBezTo>
                <a:cubicBezTo>
                  <a:pt x="2630" y="12902"/>
                  <a:pt x="3389" y="12038"/>
                  <a:pt x="3389" y="10944"/>
                </a:cubicBezTo>
                <a:cubicBezTo>
                  <a:pt x="3389" y="9850"/>
                  <a:pt x="2630" y="8986"/>
                  <a:pt x="1669" y="8986"/>
                </a:cubicBezTo>
                <a:close/>
                <a:moveTo>
                  <a:pt x="1669" y="0"/>
                </a:moveTo>
                <a:cubicBezTo>
                  <a:pt x="759" y="0"/>
                  <a:pt x="0" y="922"/>
                  <a:pt x="0" y="1958"/>
                </a:cubicBezTo>
                <a:cubicBezTo>
                  <a:pt x="0" y="3053"/>
                  <a:pt x="759" y="3917"/>
                  <a:pt x="1669" y="3917"/>
                </a:cubicBezTo>
                <a:cubicBezTo>
                  <a:pt x="2630" y="3917"/>
                  <a:pt x="3389" y="3053"/>
                  <a:pt x="3389" y="1958"/>
                </a:cubicBezTo>
                <a:cubicBezTo>
                  <a:pt x="3389" y="922"/>
                  <a:pt x="2630" y="0"/>
                  <a:pt x="1669" y="0"/>
                </a:cubicBezTo>
                <a:close/>
                <a:moveTo>
                  <a:pt x="1669" y="17683"/>
                </a:moveTo>
                <a:cubicBezTo>
                  <a:pt x="759" y="17683"/>
                  <a:pt x="0" y="18547"/>
                  <a:pt x="0" y="19642"/>
                </a:cubicBezTo>
                <a:cubicBezTo>
                  <a:pt x="0" y="20736"/>
                  <a:pt x="759" y="21600"/>
                  <a:pt x="1669" y="21600"/>
                </a:cubicBezTo>
                <a:cubicBezTo>
                  <a:pt x="2630" y="21600"/>
                  <a:pt x="3389" y="20736"/>
                  <a:pt x="3389" y="19642"/>
                </a:cubicBezTo>
                <a:cubicBezTo>
                  <a:pt x="3389" y="18547"/>
                  <a:pt x="2630" y="17683"/>
                  <a:pt x="1669" y="17683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7"/>
          <p:cNvSpPr txBox="1"/>
          <p:nvPr/>
        </p:nvSpPr>
        <p:spPr>
          <a:xfrm>
            <a:off x="312600" y="993338"/>
            <a:ext cx="9166500" cy="53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E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i="1" lang="en-US" sz="3600">
                <a:solidFill>
                  <a:srgbClr val="4A4A4A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index.js</a:t>
            </a:r>
            <a:endParaRPr sz="3600">
              <a:solidFill>
                <a:srgbClr val="EE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Blogpost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1" lang="en-US" sz="36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b="1" lang="en-US" sz="36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Footer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77"/>
          <p:cNvSpPr/>
          <p:nvPr/>
        </p:nvSpPr>
        <p:spPr>
          <a:xfrm>
            <a:off x="-250950" y="-303800"/>
            <a:ext cx="10408200" cy="7700400"/>
          </a:xfrm>
          <a:prstGeom prst="rect">
            <a:avLst/>
          </a:prstGeom>
          <a:solidFill>
            <a:srgbClr val="000000">
              <a:alpha val="68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0">
              <a:solidFill>
                <a:srgbClr val="EE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1" name="Google Shape;4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982" y="2574913"/>
            <a:ext cx="2313350" cy="2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2342250" y="1185192"/>
            <a:ext cx="51072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¿Qué hace este “HTML” en mi JavaScript?</a:t>
            </a:r>
            <a:endParaRPr b="1" sz="3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40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Loading</a:t>
            </a:r>
            <a:endParaRPr/>
          </a:p>
        </p:txBody>
      </p:sp>
      <p:pic>
        <p:nvPicPr>
          <p:cNvPr id="1002" name="Google Shape;1002;p140"/>
          <p:cNvPicPr preferRelativeResize="0"/>
          <p:nvPr/>
        </p:nvPicPr>
        <p:blipFill rotWithShape="1">
          <a:blip r:embed="rId3">
            <a:alphaModFix/>
          </a:blip>
          <a:srcRect b="0" l="0" r="0" t="15973"/>
          <a:stretch/>
        </p:blipFill>
        <p:spPr>
          <a:xfrm>
            <a:off x="-309875" y="2728650"/>
            <a:ext cx="10193200" cy="55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40"/>
          <p:cNvSpPr/>
          <p:nvPr/>
        </p:nvSpPr>
        <p:spPr>
          <a:xfrm>
            <a:off x="4254047" y="4556135"/>
            <a:ext cx="1283598" cy="1324797"/>
          </a:xfrm>
          <a:custGeom>
            <a:rect b="b" l="l" r="r" t="t"/>
            <a:pathLst>
              <a:path extrusionOk="0" h="5951" w="5766">
                <a:moveTo>
                  <a:pt x="2883" y="0"/>
                </a:moveTo>
                <a:lnTo>
                  <a:pt x="2604" y="47"/>
                </a:lnTo>
                <a:lnTo>
                  <a:pt x="2418" y="186"/>
                </a:lnTo>
                <a:lnTo>
                  <a:pt x="2279" y="372"/>
                </a:lnTo>
                <a:lnTo>
                  <a:pt x="2232" y="651"/>
                </a:lnTo>
                <a:lnTo>
                  <a:pt x="2279" y="883"/>
                </a:lnTo>
                <a:lnTo>
                  <a:pt x="2418" y="1116"/>
                </a:lnTo>
                <a:lnTo>
                  <a:pt x="2604" y="1255"/>
                </a:lnTo>
                <a:lnTo>
                  <a:pt x="2883" y="1302"/>
                </a:lnTo>
                <a:lnTo>
                  <a:pt x="3115" y="1255"/>
                </a:lnTo>
                <a:lnTo>
                  <a:pt x="3348" y="1116"/>
                </a:lnTo>
                <a:lnTo>
                  <a:pt x="3487" y="883"/>
                </a:lnTo>
                <a:lnTo>
                  <a:pt x="3534" y="651"/>
                </a:lnTo>
                <a:lnTo>
                  <a:pt x="3487" y="372"/>
                </a:lnTo>
                <a:lnTo>
                  <a:pt x="3348" y="186"/>
                </a:lnTo>
                <a:lnTo>
                  <a:pt x="3115" y="47"/>
                </a:lnTo>
                <a:lnTo>
                  <a:pt x="2883" y="0"/>
                </a:lnTo>
                <a:close/>
                <a:moveTo>
                  <a:pt x="1163" y="790"/>
                </a:moveTo>
                <a:lnTo>
                  <a:pt x="977" y="837"/>
                </a:lnTo>
                <a:lnTo>
                  <a:pt x="791" y="976"/>
                </a:lnTo>
                <a:lnTo>
                  <a:pt x="652" y="1162"/>
                </a:lnTo>
                <a:lnTo>
                  <a:pt x="605" y="1348"/>
                </a:lnTo>
                <a:lnTo>
                  <a:pt x="652" y="1581"/>
                </a:lnTo>
                <a:lnTo>
                  <a:pt x="791" y="1767"/>
                </a:lnTo>
                <a:lnTo>
                  <a:pt x="977" y="1860"/>
                </a:lnTo>
                <a:lnTo>
                  <a:pt x="1163" y="1906"/>
                </a:lnTo>
                <a:lnTo>
                  <a:pt x="1395" y="1860"/>
                </a:lnTo>
                <a:lnTo>
                  <a:pt x="1535" y="1767"/>
                </a:lnTo>
                <a:lnTo>
                  <a:pt x="1674" y="1581"/>
                </a:lnTo>
                <a:lnTo>
                  <a:pt x="1721" y="1348"/>
                </a:lnTo>
                <a:lnTo>
                  <a:pt x="1674" y="1162"/>
                </a:lnTo>
                <a:lnTo>
                  <a:pt x="1535" y="976"/>
                </a:lnTo>
                <a:lnTo>
                  <a:pt x="1395" y="837"/>
                </a:lnTo>
                <a:lnTo>
                  <a:pt x="1163" y="790"/>
                </a:lnTo>
                <a:close/>
                <a:moveTo>
                  <a:pt x="4463" y="604"/>
                </a:moveTo>
                <a:lnTo>
                  <a:pt x="4277" y="651"/>
                </a:lnTo>
                <a:lnTo>
                  <a:pt x="4185" y="697"/>
                </a:lnTo>
                <a:lnTo>
                  <a:pt x="4045" y="837"/>
                </a:lnTo>
                <a:lnTo>
                  <a:pt x="3952" y="930"/>
                </a:lnTo>
                <a:lnTo>
                  <a:pt x="3859" y="1069"/>
                </a:lnTo>
                <a:lnTo>
                  <a:pt x="3859" y="1209"/>
                </a:lnTo>
                <a:lnTo>
                  <a:pt x="3813" y="1348"/>
                </a:lnTo>
                <a:lnTo>
                  <a:pt x="3859" y="1534"/>
                </a:lnTo>
                <a:lnTo>
                  <a:pt x="3859" y="1674"/>
                </a:lnTo>
                <a:lnTo>
                  <a:pt x="3952" y="1767"/>
                </a:lnTo>
                <a:lnTo>
                  <a:pt x="4045" y="1906"/>
                </a:lnTo>
                <a:lnTo>
                  <a:pt x="4185" y="1999"/>
                </a:lnTo>
                <a:lnTo>
                  <a:pt x="4277" y="2092"/>
                </a:lnTo>
                <a:lnTo>
                  <a:pt x="4463" y="2139"/>
                </a:lnTo>
                <a:lnTo>
                  <a:pt x="4742" y="2139"/>
                </a:lnTo>
                <a:lnTo>
                  <a:pt x="4882" y="2092"/>
                </a:lnTo>
                <a:lnTo>
                  <a:pt x="5021" y="1999"/>
                </a:lnTo>
                <a:lnTo>
                  <a:pt x="5161" y="1906"/>
                </a:lnTo>
                <a:lnTo>
                  <a:pt x="5254" y="1767"/>
                </a:lnTo>
                <a:lnTo>
                  <a:pt x="5300" y="1674"/>
                </a:lnTo>
                <a:lnTo>
                  <a:pt x="5347" y="1534"/>
                </a:lnTo>
                <a:lnTo>
                  <a:pt x="5347" y="1348"/>
                </a:lnTo>
                <a:lnTo>
                  <a:pt x="5347" y="1209"/>
                </a:lnTo>
                <a:lnTo>
                  <a:pt x="5300" y="1069"/>
                </a:lnTo>
                <a:lnTo>
                  <a:pt x="5254" y="930"/>
                </a:lnTo>
                <a:lnTo>
                  <a:pt x="5161" y="837"/>
                </a:lnTo>
                <a:lnTo>
                  <a:pt x="5021" y="697"/>
                </a:lnTo>
                <a:lnTo>
                  <a:pt x="4882" y="651"/>
                </a:lnTo>
                <a:lnTo>
                  <a:pt x="4742" y="604"/>
                </a:lnTo>
                <a:close/>
                <a:moveTo>
                  <a:pt x="280" y="2650"/>
                </a:moveTo>
                <a:lnTo>
                  <a:pt x="140" y="2743"/>
                </a:lnTo>
                <a:lnTo>
                  <a:pt x="47" y="2882"/>
                </a:lnTo>
                <a:lnTo>
                  <a:pt x="1" y="3068"/>
                </a:lnTo>
                <a:lnTo>
                  <a:pt x="47" y="3254"/>
                </a:lnTo>
                <a:lnTo>
                  <a:pt x="140" y="3394"/>
                </a:lnTo>
                <a:lnTo>
                  <a:pt x="280" y="3487"/>
                </a:lnTo>
                <a:lnTo>
                  <a:pt x="466" y="3533"/>
                </a:lnTo>
                <a:lnTo>
                  <a:pt x="605" y="3487"/>
                </a:lnTo>
                <a:lnTo>
                  <a:pt x="745" y="3394"/>
                </a:lnTo>
                <a:lnTo>
                  <a:pt x="884" y="3254"/>
                </a:lnTo>
                <a:lnTo>
                  <a:pt x="884" y="3068"/>
                </a:lnTo>
                <a:lnTo>
                  <a:pt x="884" y="2882"/>
                </a:lnTo>
                <a:lnTo>
                  <a:pt x="745" y="2743"/>
                </a:lnTo>
                <a:lnTo>
                  <a:pt x="605" y="2650"/>
                </a:lnTo>
                <a:close/>
                <a:moveTo>
                  <a:pt x="5114" y="2650"/>
                </a:moveTo>
                <a:lnTo>
                  <a:pt x="4975" y="2743"/>
                </a:lnTo>
                <a:lnTo>
                  <a:pt x="4882" y="2882"/>
                </a:lnTo>
                <a:lnTo>
                  <a:pt x="4882" y="3068"/>
                </a:lnTo>
                <a:lnTo>
                  <a:pt x="4882" y="3254"/>
                </a:lnTo>
                <a:lnTo>
                  <a:pt x="4975" y="3394"/>
                </a:lnTo>
                <a:lnTo>
                  <a:pt x="5114" y="3487"/>
                </a:lnTo>
                <a:lnTo>
                  <a:pt x="5300" y="3533"/>
                </a:lnTo>
                <a:lnTo>
                  <a:pt x="5486" y="3487"/>
                </a:lnTo>
                <a:lnTo>
                  <a:pt x="5626" y="3394"/>
                </a:lnTo>
                <a:lnTo>
                  <a:pt x="5719" y="3254"/>
                </a:lnTo>
                <a:lnTo>
                  <a:pt x="5765" y="3068"/>
                </a:lnTo>
                <a:lnTo>
                  <a:pt x="5719" y="2882"/>
                </a:lnTo>
                <a:lnTo>
                  <a:pt x="5626" y="2743"/>
                </a:lnTo>
                <a:lnTo>
                  <a:pt x="5486" y="2650"/>
                </a:lnTo>
                <a:close/>
                <a:moveTo>
                  <a:pt x="977" y="4370"/>
                </a:moveTo>
                <a:lnTo>
                  <a:pt x="838" y="4463"/>
                </a:lnTo>
                <a:lnTo>
                  <a:pt x="745" y="4602"/>
                </a:lnTo>
                <a:lnTo>
                  <a:pt x="745" y="4788"/>
                </a:lnTo>
                <a:lnTo>
                  <a:pt x="745" y="4974"/>
                </a:lnTo>
                <a:lnTo>
                  <a:pt x="838" y="5114"/>
                </a:lnTo>
                <a:lnTo>
                  <a:pt x="977" y="5207"/>
                </a:lnTo>
                <a:lnTo>
                  <a:pt x="1349" y="5207"/>
                </a:lnTo>
                <a:lnTo>
                  <a:pt x="1488" y="5114"/>
                </a:lnTo>
                <a:lnTo>
                  <a:pt x="1581" y="4974"/>
                </a:lnTo>
                <a:lnTo>
                  <a:pt x="1628" y="4788"/>
                </a:lnTo>
                <a:lnTo>
                  <a:pt x="1581" y="4602"/>
                </a:lnTo>
                <a:lnTo>
                  <a:pt x="1488" y="4463"/>
                </a:lnTo>
                <a:lnTo>
                  <a:pt x="1349" y="4370"/>
                </a:lnTo>
                <a:close/>
                <a:moveTo>
                  <a:pt x="4417" y="4370"/>
                </a:moveTo>
                <a:lnTo>
                  <a:pt x="4277" y="4463"/>
                </a:lnTo>
                <a:lnTo>
                  <a:pt x="4185" y="4602"/>
                </a:lnTo>
                <a:lnTo>
                  <a:pt x="4138" y="4788"/>
                </a:lnTo>
                <a:lnTo>
                  <a:pt x="4185" y="4974"/>
                </a:lnTo>
                <a:lnTo>
                  <a:pt x="4277" y="5114"/>
                </a:lnTo>
                <a:lnTo>
                  <a:pt x="4417" y="5207"/>
                </a:lnTo>
                <a:lnTo>
                  <a:pt x="4742" y="5207"/>
                </a:lnTo>
                <a:lnTo>
                  <a:pt x="4882" y="5114"/>
                </a:lnTo>
                <a:lnTo>
                  <a:pt x="5021" y="4974"/>
                </a:lnTo>
                <a:lnTo>
                  <a:pt x="5021" y="4788"/>
                </a:lnTo>
                <a:lnTo>
                  <a:pt x="5021" y="4602"/>
                </a:lnTo>
                <a:lnTo>
                  <a:pt x="4928" y="4463"/>
                </a:lnTo>
                <a:lnTo>
                  <a:pt x="4742" y="4370"/>
                </a:lnTo>
                <a:close/>
                <a:moveTo>
                  <a:pt x="2697" y="5067"/>
                </a:moveTo>
                <a:lnTo>
                  <a:pt x="2558" y="5207"/>
                </a:lnTo>
                <a:lnTo>
                  <a:pt x="2465" y="5346"/>
                </a:lnTo>
                <a:lnTo>
                  <a:pt x="2418" y="5485"/>
                </a:lnTo>
                <a:lnTo>
                  <a:pt x="2465" y="5671"/>
                </a:lnTo>
                <a:lnTo>
                  <a:pt x="2558" y="5811"/>
                </a:lnTo>
                <a:lnTo>
                  <a:pt x="2697" y="5904"/>
                </a:lnTo>
                <a:lnTo>
                  <a:pt x="2883" y="5950"/>
                </a:lnTo>
                <a:lnTo>
                  <a:pt x="3069" y="5904"/>
                </a:lnTo>
                <a:lnTo>
                  <a:pt x="3208" y="5811"/>
                </a:lnTo>
                <a:lnTo>
                  <a:pt x="3301" y="5671"/>
                </a:lnTo>
                <a:lnTo>
                  <a:pt x="3301" y="5485"/>
                </a:lnTo>
                <a:lnTo>
                  <a:pt x="3301" y="5346"/>
                </a:lnTo>
                <a:lnTo>
                  <a:pt x="3208" y="5207"/>
                </a:lnTo>
                <a:lnTo>
                  <a:pt x="3069" y="5067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41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</a:t>
            </a:r>
            <a:endParaRPr/>
          </a:p>
        </p:txBody>
      </p:sp>
      <p:pic>
        <p:nvPicPr>
          <p:cNvPr id="1010" name="Google Shape;1010;p141"/>
          <p:cNvPicPr preferRelativeResize="0"/>
          <p:nvPr/>
        </p:nvPicPr>
        <p:blipFill rotWithShape="1">
          <a:blip r:embed="rId3">
            <a:alphaModFix/>
          </a:blip>
          <a:srcRect b="14103" l="0" r="0" t="15970"/>
          <a:stretch/>
        </p:blipFill>
        <p:spPr>
          <a:xfrm>
            <a:off x="-309875" y="2728650"/>
            <a:ext cx="10193200" cy="461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41"/>
          <p:cNvSpPr txBox="1"/>
          <p:nvPr>
            <p:ph type="title"/>
          </p:nvPr>
        </p:nvSpPr>
        <p:spPr>
          <a:xfrm>
            <a:off x="2989875" y="4708529"/>
            <a:ext cx="35937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/>
              <a:t>404</a:t>
            </a:r>
            <a:endParaRPr b="0" i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42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Datos</a:t>
            </a:r>
            <a:endParaRPr/>
          </a:p>
        </p:txBody>
      </p:sp>
      <p:pic>
        <p:nvPicPr>
          <p:cNvPr id="1018" name="Google Shape;1018;p142"/>
          <p:cNvPicPr preferRelativeResize="0"/>
          <p:nvPr/>
        </p:nvPicPr>
        <p:blipFill rotWithShape="1">
          <a:blip r:embed="rId3">
            <a:alphaModFix/>
          </a:blip>
          <a:srcRect b="14103" l="0" r="0" t="15970"/>
          <a:stretch/>
        </p:blipFill>
        <p:spPr>
          <a:xfrm>
            <a:off x="-309875" y="2728650"/>
            <a:ext cx="10193200" cy="4615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9" name="Google Shape;1019;p142"/>
          <p:cNvGraphicFramePr/>
          <p:nvPr/>
        </p:nvGraphicFramePr>
        <p:xfrm>
          <a:off x="1414800" y="4700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{D01A0044-A58D-4B1B-B91F-FCE9262F3D4C}</a:tableStyleId>
              </a:tblPr>
              <a:tblGrid>
                <a:gridCol w="2151200"/>
                <a:gridCol w="21512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Nombre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Email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4"/>
                        </a:rPr>
                        <a:t>Richard Kaufman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richard@example.com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5"/>
                        </a:rPr>
                        <a:t>Serena Williams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serena@example.com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6"/>
                        </a:rPr>
                        <a:t>David Gilmour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david@example.com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7"/>
                        </a:rPr>
                        <a:t>Ash Ketchum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ash@example.com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20" name="Google Shape;1020;p142"/>
          <p:cNvSpPr txBox="1"/>
          <p:nvPr>
            <p:ph type="title"/>
          </p:nvPr>
        </p:nvSpPr>
        <p:spPr>
          <a:xfrm>
            <a:off x="1414825" y="3784925"/>
            <a:ext cx="64536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Badges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43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Datos</a:t>
            </a:r>
            <a:endParaRPr/>
          </a:p>
        </p:txBody>
      </p:sp>
      <p:sp>
        <p:nvSpPr>
          <p:cNvPr id="1027" name="Google Shape;1027;p143"/>
          <p:cNvSpPr txBox="1"/>
          <p:nvPr>
            <p:ph idx="1" type="subTitle"/>
          </p:nvPr>
        </p:nvSpPr>
        <p:spPr>
          <a:xfrm>
            <a:off x="1826113" y="4980100"/>
            <a:ext cx="27978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Vacio</a:t>
            </a:r>
            <a:endParaRPr/>
          </a:p>
        </p:txBody>
      </p:sp>
      <p:sp>
        <p:nvSpPr>
          <p:cNvPr id="1028" name="Google Shape;1028;p143"/>
          <p:cNvSpPr txBox="1"/>
          <p:nvPr>
            <p:ph idx="2" type="subTitle"/>
          </p:nvPr>
        </p:nvSpPr>
        <p:spPr>
          <a:xfrm>
            <a:off x="5123113" y="3500800"/>
            <a:ext cx="27978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 {...}, {...} ]</a:t>
            </a:r>
            <a:endParaRPr/>
          </a:p>
        </p:txBody>
      </p:sp>
      <p:sp>
        <p:nvSpPr>
          <p:cNvPr id="1029" name="Google Shape;1029;p143"/>
          <p:cNvSpPr txBox="1"/>
          <p:nvPr>
            <p:ph idx="2" type="subTitle"/>
          </p:nvPr>
        </p:nvSpPr>
        <p:spPr>
          <a:xfrm>
            <a:off x="5123113" y="4980100"/>
            <a:ext cx="27978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 datos</a:t>
            </a:r>
            <a:endParaRPr/>
          </a:p>
        </p:txBody>
      </p:sp>
      <p:sp>
        <p:nvSpPr>
          <p:cNvPr id="1030" name="Google Shape;1030;p143"/>
          <p:cNvSpPr txBox="1"/>
          <p:nvPr>
            <p:ph idx="2" type="subTitle"/>
          </p:nvPr>
        </p:nvSpPr>
        <p:spPr>
          <a:xfrm>
            <a:off x="1826113" y="3500800"/>
            <a:ext cx="27978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 ]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4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Datos: Vacio</a:t>
            </a:r>
            <a:endParaRPr/>
          </a:p>
        </p:txBody>
      </p:sp>
      <p:pic>
        <p:nvPicPr>
          <p:cNvPr id="1037" name="Google Shape;1037;p144"/>
          <p:cNvPicPr preferRelativeResize="0"/>
          <p:nvPr/>
        </p:nvPicPr>
        <p:blipFill rotWithShape="1">
          <a:blip r:embed="rId3">
            <a:alphaModFix/>
          </a:blip>
          <a:srcRect b="14103" l="0" r="0" t="15970"/>
          <a:stretch/>
        </p:blipFill>
        <p:spPr>
          <a:xfrm>
            <a:off x="-309875" y="2728650"/>
            <a:ext cx="10193200" cy="461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44"/>
          <p:cNvSpPr txBox="1"/>
          <p:nvPr>
            <p:ph type="title"/>
          </p:nvPr>
        </p:nvSpPr>
        <p:spPr>
          <a:xfrm>
            <a:off x="1414825" y="3784925"/>
            <a:ext cx="64536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Badges</a:t>
            </a:r>
            <a:endParaRPr/>
          </a:p>
        </p:txBody>
      </p:sp>
      <p:sp>
        <p:nvSpPr>
          <p:cNvPr id="1039" name="Google Shape;1039;p144"/>
          <p:cNvSpPr/>
          <p:nvPr/>
        </p:nvSpPr>
        <p:spPr>
          <a:xfrm>
            <a:off x="1414825" y="5402125"/>
            <a:ext cx="1915200" cy="4491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Crear un Badge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0" name="Google Shape;1040;p144"/>
          <p:cNvSpPr txBox="1"/>
          <p:nvPr>
            <p:ph type="title"/>
          </p:nvPr>
        </p:nvSpPr>
        <p:spPr>
          <a:xfrm>
            <a:off x="1414825" y="4845925"/>
            <a:ext cx="64536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No hay badges</a:t>
            </a:r>
            <a:endParaRPr sz="2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45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Datos</a:t>
            </a:r>
            <a:endParaRPr/>
          </a:p>
        </p:txBody>
      </p:sp>
      <p:pic>
        <p:nvPicPr>
          <p:cNvPr id="1047" name="Google Shape;1047;p145"/>
          <p:cNvPicPr preferRelativeResize="0"/>
          <p:nvPr/>
        </p:nvPicPr>
        <p:blipFill rotWithShape="1">
          <a:blip r:embed="rId3">
            <a:alphaModFix/>
          </a:blip>
          <a:srcRect b="14103" l="0" r="0" t="15970"/>
          <a:stretch/>
        </p:blipFill>
        <p:spPr>
          <a:xfrm>
            <a:off x="-309875" y="2728650"/>
            <a:ext cx="10193200" cy="4615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8" name="Google Shape;1048;p145"/>
          <p:cNvGraphicFramePr/>
          <p:nvPr/>
        </p:nvGraphicFramePr>
        <p:xfrm>
          <a:off x="1414800" y="4700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{D01A0044-A58D-4B1B-B91F-FCE9262F3D4C}</a:tableStyleId>
              </a:tblPr>
              <a:tblGrid>
                <a:gridCol w="2151200"/>
                <a:gridCol w="21512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Nombre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Email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4"/>
                        </a:rPr>
                        <a:t>Richard Kaufman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richard@example.com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5"/>
                        </a:rPr>
                        <a:t>Serena Williams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serena@example.com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6"/>
                        </a:rPr>
                        <a:t>David Gilmour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david@example.com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7"/>
                        </a:rPr>
                        <a:t>Ash Ketchum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ash@example.com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9" name="Google Shape;1049;p145"/>
          <p:cNvSpPr txBox="1"/>
          <p:nvPr>
            <p:ph type="title"/>
          </p:nvPr>
        </p:nvSpPr>
        <p:spPr>
          <a:xfrm>
            <a:off x="1414825" y="3784925"/>
            <a:ext cx="64536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Badges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46"/>
          <p:cNvSpPr txBox="1"/>
          <p:nvPr/>
        </p:nvSpPr>
        <p:spPr>
          <a:xfrm>
            <a:off x="685800" y="752850"/>
            <a:ext cx="842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state </a:t>
            </a:r>
            <a:r>
              <a:rPr lang="en-US" sz="18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loading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data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undefined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2AAFF"/>
                </a:solidFill>
                <a:latin typeface="Roboto Mono"/>
                <a:ea typeface="Roboto Mono"/>
                <a:cs typeface="Roboto Mono"/>
                <a:sym typeface="Roboto Mono"/>
              </a:rPr>
              <a:t>componentDidMount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i="1" lang="en-US" sz="1800">
                <a:solidFill>
                  <a:srgbClr val="FF537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800">
                <a:solidFill>
                  <a:srgbClr val="82AAFF"/>
                </a:solidFill>
                <a:latin typeface="Roboto Mono"/>
                <a:ea typeface="Roboto Mono"/>
                <a:cs typeface="Roboto Mono"/>
                <a:sym typeface="Roboto Mono"/>
              </a:rPr>
              <a:t>makeRequest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2AAFF"/>
                </a:solidFill>
                <a:latin typeface="Roboto Mono"/>
                <a:ea typeface="Roboto Mono"/>
                <a:cs typeface="Roboto Mono"/>
                <a:sym typeface="Roboto Mono"/>
              </a:rPr>
              <a:t>makeRequest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i="1" lang="en-US" sz="1800">
                <a:solidFill>
                  <a:srgbClr val="FF537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800">
                <a:solidFill>
                  <a:srgbClr val="82AAFF"/>
                </a:solidFill>
                <a:latin typeface="Roboto Mono"/>
                <a:ea typeface="Roboto Mono"/>
                <a:cs typeface="Roboto Mono"/>
                <a:sym typeface="Roboto Mono"/>
              </a:rPr>
              <a:t>setState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loading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EE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i="1"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-US" sz="18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F07178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api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800">
                <a:solidFill>
                  <a:srgbClr val="82AAFF"/>
                </a:solidFill>
                <a:latin typeface="Roboto Mono"/>
                <a:ea typeface="Roboto Mono"/>
                <a:cs typeface="Roboto Mono"/>
                <a:sym typeface="Roboto Mono"/>
              </a:rPr>
              <a:t>requestData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i="1" lang="en-US" sz="1800">
                <a:solidFill>
                  <a:srgbClr val="FF537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800">
                <a:solidFill>
                  <a:srgbClr val="82AAFF"/>
                </a:solidFill>
                <a:latin typeface="Roboto Mono"/>
                <a:ea typeface="Roboto Mono"/>
                <a:cs typeface="Roboto Mono"/>
                <a:sym typeface="Roboto Mono"/>
              </a:rPr>
              <a:t>setState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loading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data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(error)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i="1" lang="en-US" sz="1800">
                <a:solidFill>
                  <a:srgbClr val="FF537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800">
                <a:solidFill>
                  <a:srgbClr val="82AAFF"/>
                </a:solidFill>
                <a:latin typeface="Roboto Mono"/>
                <a:ea typeface="Roboto Mono"/>
                <a:cs typeface="Roboto Mono"/>
                <a:sym typeface="Roboto Mono"/>
              </a:rPr>
              <a:t>setState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loading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F78C6C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error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800">
              <a:solidFill>
                <a:srgbClr val="EE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47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</a:t>
            </a:r>
            <a:endParaRPr/>
          </a:p>
        </p:txBody>
      </p:sp>
      <p:sp>
        <p:nvSpPr>
          <p:cNvPr id="1062" name="Google Shape;1062;p147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47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Llamadas a una API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48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Hooks</a:t>
            </a:r>
            <a:endParaRPr/>
          </a:p>
        </p:txBody>
      </p:sp>
      <p:sp>
        <p:nvSpPr>
          <p:cNvPr id="1070" name="Google Shape;1070;p148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48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Mejorando la UI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49"/>
          <p:cNvSpPr txBox="1"/>
          <p:nvPr>
            <p:ph idx="1" type="subTitle"/>
          </p:nvPr>
        </p:nvSpPr>
        <p:spPr>
          <a:xfrm>
            <a:off x="685800" y="2195250"/>
            <a:ext cx="7147800" cy="39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Permite a los componentes funcionales tener características que solo las clases tiene:</a:t>
            </a:r>
            <a:endParaRPr/>
          </a:p>
        </p:txBody>
      </p:sp>
      <p:sp>
        <p:nvSpPr>
          <p:cNvPr id="1078" name="Google Shape;1078;p149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Hooks</a:t>
            </a:r>
            <a:endParaRPr/>
          </a:p>
        </p:txBody>
      </p:sp>
      <p:sp>
        <p:nvSpPr>
          <p:cNvPr id="1079" name="Google Shape;1079;p149"/>
          <p:cNvSpPr txBox="1"/>
          <p:nvPr>
            <p:ph idx="1" type="subTitle"/>
          </p:nvPr>
        </p:nvSpPr>
        <p:spPr>
          <a:xfrm>
            <a:off x="685800" y="3876581"/>
            <a:ext cx="7147800" cy="39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useState</a:t>
            </a:r>
            <a:endParaRPr/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Para manejo de estado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useEffect</a:t>
            </a:r>
            <a:endParaRPr/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Para suscribir el componente a su ciclo de vida.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useReducer</a:t>
            </a:r>
            <a:endParaRPr/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Ejecutar un efecto basado en una acción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8"/>
          <p:cNvSpPr txBox="1"/>
          <p:nvPr/>
        </p:nvSpPr>
        <p:spPr>
          <a:xfrm>
            <a:off x="312600" y="993338"/>
            <a:ext cx="9166500" cy="53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E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i="1" lang="en-US" sz="3600">
                <a:solidFill>
                  <a:srgbClr val="4A4A4A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index.js</a:t>
            </a:r>
            <a:endParaRPr sz="3600">
              <a:solidFill>
                <a:srgbClr val="EE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Blogpost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1" lang="en-US" sz="36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b="1" lang="en-US" sz="3600">
                <a:solidFill>
                  <a:srgbClr val="C792EA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Footer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b="1" lang="en-US" sz="3600">
                <a:solidFill>
                  <a:srgbClr val="89DD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3600">
              <a:solidFill>
                <a:srgbClr val="89DD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9" name="Google Shape;45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725" y="-251766"/>
            <a:ext cx="3270250" cy="30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50"/>
          <p:cNvSpPr txBox="1"/>
          <p:nvPr>
            <p:ph idx="1" type="subTitle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Usamos los hooks fundamentales para crear nuevos hooks custom.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Estos hooks irán en su propia función y su nombre comenzará con la palabra ‘use’.</a:t>
            </a:r>
            <a:endParaRPr/>
          </a:p>
        </p:txBody>
      </p:sp>
      <p:sp>
        <p:nvSpPr>
          <p:cNvPr id="1086" name="Google Shape;1086;p150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</a:t>
            </a:r>
            <a:r>
              <a:rPr lang="en-US"/>
              <a:t>Hooks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51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Hooks</a:t>
            </a:r>
            <a:endParaRPr/>
          </a:p>
        </p:txBody>
      </p:sp>
      <p:sp>
        <p:nvSpPr>
          <p:cNvPr id="1093" name="Google Shape;1093;p151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51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Mejorando la UI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/>
          <p:nvPr/>
        </p:nvSpPr>
        <p:spPr>
          <a:xfrm>
            <a:off x="312600" y="993338"/>
            <a:ext cx="9166500" cy="53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E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i="1" lang="en-US" sz="3600">
                <a:solidFill>
                  <a:srgbClr val="4A4A4A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index.js</a:t>
            </a:r>
            <a:endParaRPr sz="3600">
              <a:solidFill>
                <a:srgbClr val="EE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&lt;Layout&gt;</a:t>
            </a:r>
            <a:endParaRPr b="1" sz="36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  &lt;Header /&gt;</a:t>
            </a:r>
            <a:endParaRPr b="1" sz="36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b="1" lang="en-US" sz="3600">
                <a:solidFill>
                  <a:srgbClr val="FFCB6B"/>
                </a:solidFill>
                <a:latin typeface="Roboto Mono"/>
                <a:ea typeface="Roboto Mono"/>
                <a:cs typeface="Roboto Mono"/>
                <a:sym typeface="Roboto Mono"/>
              </a:rPr>
              <a:t>Blogpost</a:t>
            </a:r>
            <a:r>
              <a:rPr b="1" lang="en-US" sz="3600">
                <a:solidFill>
                  <a:srgbClr val="EE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1" lang="en-US"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b="1" lang="en-US"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={data} /&gt;</a:t>
            </a:r>
            <a:endParaRPr b="1" sz="36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  &lt;Footer /&gt;</a:t>
            </a:r>
            <a:endParaRPr b="1" sz="36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&lt;/Layout&gt;</a:t>
            </a:r>
            <a:endParaRPr b="1" sz="36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6" name="Google Shape;4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0" y="-721429"/>
            <a:ext cx="9791701" cy="405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